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"/>
          <p:cNvGrpSpPr/>
          <p:nvPr/>
        </p:nvGrpSpPr>
        <p:grpSpPr>
          <a:xfrm rot="16200000">
            <a:off x="13490478" y="6088256"/>
            <a:ext cx="1645129" cy="638942"/>
            <a:chOff x="0" y="0"/>
            <a:chExt cx="1645127" cy="638940"/>
          </a:xfrm>
        </p:grpSpPr>
        <p:sp>
          <p:nvSpPr>
            <p:cNvPr id="151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2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3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4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156" name="Line"/>
          <p:cNvSpPr/>
          <p:nvPr/>
        </p:nvSpPr>
        <p:spPr>
          <a:xfrm>
            <a:off x="8082777" y="3037089"/>
            <a:ext cx="7561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7" name="Line"/>
          <p:cNvSpPr/>
          <p:nvPr/>
        </p:nvSpPr>
        <p:spPr>
          <a:xfrm>
            <a:off x="9934478" y="3037089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165" name="Group"/>
          <p:cNvGrpSpPr/>
          <p:nvPr/>
        </p:nvGrpSpPr>
        <p:grpSpPr>
          <a:xfrm>
            <a:off x="8812738" y="2778900"/>
            <a:ext cx="1139442" cy="506981"/>
            <a:chOff x="0" y="0"/>
            <a:chExt cx="1139441" cy="506979"/>
          </a:xfrm>
        </p:grpSpPr>
        <p:sp>
          <p:nvSpPr>
            <p:cNvPr id="158" name="Line"/>
            <p:cNvSpPr/>
            <p:nvPr/>
          </p:nvSpPr>
          <p:spPr>
            <a:xfrm flipV="1">
              <a:off x="661286" y="10502"/>
              <a:ext cx="193636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9" name="Line"/>
            <p:cNvSpPr/>
            <p:nvPr/>
          </p:nvSpPr>
          <p:spPr>
            <a:xfrm flipH="1" flipV="1">
              <a:off x="847552" y="4679"/>
              <a:ext cx="193637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0" name="Line"/>
            <p:cNvSpPr/>
            <p:nvPr/>
          </p:nvSpPr>
          <p:spPr>
            <a:xfrm flipV="1">
              <a:off x="1040300" y="253999"/>
              <a:ext cx="99142" cy="25298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1" name="Line"/>
            <p:cNvSpPr/>
            <p:nvPr/>
          </p:nvSpPr>
          <p:spPr>
            <a:xfrm flipH="1" flipV="1">
              <a:off x="470786" y="10502"/>
              <a:ext cx="193636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2" name="Line"/>
            <p:cNvSpPr/>
            <p:nvPr/>
          </p:nvSpPr>
          <p:spPr>
            <a:xfrm flipV="1">
              <a:off x="282268" y="10502"/>
              <a:ext cx="193637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3" name="Line"/>
            <p:cNvSpPr/>
            <p:nvPr/>
          </p:nvSpPr>
          <p:spPr>
            <a:xfrm flipH="1" flipV="1">
              <a:off x="94019" y="4679"/>
              <a:ext cx="193637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4" name="Line"/>
            <p:cNvSpPr/>
            <p:nvPr/>
          </p:nvSpPr>
          <p:spPr>
            <a:xfrm flipV="1">
              <a:off x="0" y="-1"/>
              <a:ext cx="99142" cy="25298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166" name="Line"/>
          <p:cNvSpPr/>
          <p:nvPr/>
        </p:nvSpPr>
        <p:spPr>
          <a:xfrm>
            <a:off x="11568545" y="4180089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67" name="Line"/>
          <p:cNvSpPr/>
          <p:nvPr/>
        </p:nvSpPr>
        <p:spPr>
          <a:xfrm>
            <a:off x="13202611" y="4180089"/>
            <a:ext cx="7561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175" name="Group"/>
          <p:cNvGrpSpPr/>
          <p:nvPr/>
        </p:nvGrpSpPr>
        <p:grpSpPr>
          <a:xfrm>
            <a:off x="12309471" y="3921900"/>
            <a:ext cx="916519" cy="506981"/>
            <a:chOff x="0" y="0"/>
            <a:chExt cx="916517" cy="506979"/>
          </a:xfrm>
        </p:grpSpPr>
        <p:sp>
          <p:nvSpPr>
            <p:cNvPr id="168" name="Line"/>
            <p:cNvSpPr/>
            <p:nvPr/>
          </p:nvSpPr>
          <p:spPr>
            <a:xfrm flipV="1">
              <a:off x="531910" y="10502"/>
              <a:ext cx="155753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9" name="Line"/>
            <p:cNvSpPr/>
            <p:nvPr/>
          </p:nvSpPr>
          <p:spPr>
            <a:xfrm flipH="1" flipV="1">
              <a:off x="681735" y="4679"/>
              <a:ext cx="155753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0" name="Line"/>
            <p:cNvSpPr/>
            <p:nvPr/>
          </p:nvSpPr>
          <p:spPr>
            <a:xfrm flipV="1">
              <a:off x="836772" y="254000"/>
              <a:ext cx="79746" cy="252980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1" name="Line"/>
            <p:cNvSpPr/>
            <p:nvPr/>
          </p:nvSpPr>
          <p:spPr>
            <a:xfrm flipH="1" flipV="1">
              <a:off x="378680" y="10502"/>
              <a:ext cx="155752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2" name="Line"/>
            <p:cNvSpPr/>
            <p:nvPr/>
          </p:nvSpPr>
          <p:spPr>
            <a:xfrm flipV="1">
              <a:off x="227044" y="10502"/>
              <a:ext cx="155753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3" name="Line"/>
            <p:cNvSpPr/>
            <p:nvPr/>
          </p:nvSpPr>
          <p:spPr>
            <a:xfrm flipH="1" flipV="1">
              <a:off x="75625" y="4679"/>
              <a:ext cx="155753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4" name="Line"/>
            <p:cNvSpPr/>
            <p:nvPr/>
          </p:nvSpPr>
          <p:spPr>
            <a:xfrm flipV="1">
              <a:off x="-1" y="0"/>
              <a:ext cx="79747" cy="252980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176" name="Line"/>
          <p:cNvSpPr/>
          <p:nvPr/>
        </p:nvSpPr>
        <p:spPr>
          <a:xfrm>
            <a:off x="11187545" y="6407727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7" name="Line"/>
          <p:cNvSpPr/>
          <p:nvPr/>
        </p:nvSpPr>
        <p:spPr>
          <a:xfrm>
            <a:off x="12076545" y="6407727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8" name="Line"/>
          <p:cNvSpPr/>
          <p:nvPr/>
        </p:nvSpPr>
        <p:spPr>
          <a:xfrm flipV="1">
            <a:off x="11949545" y="6088256"/>
            <a:ext cx="1" cy="638942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9" name="Line"/>
          <p:cNvSpPr/>
          <p:nvPr/>
        </p:nvSpPr>
        <p:spPr>
          <a:xfrm flipV="1">
            <a:off x="12076545" y="6215256"/>
            <a:ext cx="1" cy="384942"/>
          </a:xfrm>
          <a:prstGeom prst="line">
            <a:avLst/>
          </a:prstGeom>
          <a:ln w="762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0" name="Text"/>
          <p:cNvSpPr txBox="1"/>
          <p:nvPr/>
        </p:nvSpPr>
        <p:spPr>
          <a:xfrm>
            <a:off x="11783043" y="5385243"/>
            <a:ext cx="454133" cy="64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181" name="Equation"/>
          <p:cNvSpPr txBox="1"/>
          <p:nvPr/>
        </p:nvSpPr>
        <p:spPr>
          <a:xfrm>
            <a:off x="12591229" y="3477649"/>
            <a:ext cx="319908" cy="3325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2900">
              <a:solidFill>
                <a:srgbClr val="5E5E5E"/>
              </a:solidFill>
            </a:endParaRPr>
          </a:p>
        </p:txBody>
      </p:sp>
      <p:sp>
        <p:nvSpPr>
          <p:cNvPr id="182" name="Text"/>
          <p:cNvSpPr txBox="1"/>
          <p:nvPr/>
        </p:nvSpPr>
        <p:spPr>
          <a:xfrm>
            <a:off x="14729442" y="6086437"/>
            <a:ext cx="454134" cy="642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grpSp>
        <p:nvGrpSpPr>
          <p:cNvPr id="185" name="Group"/>
          <p:cNvGrpSpPr/>
          <p:nvPr/>
        </p:nvGrpSpPr>
        <p:grpSpPr>
          <a:xfrm>
            <a:off x="9741376" y="4112649"/>
            <a:ext cx="798234" cy="448441"/>
            <a:chOff x="0" y="0"/>
            <a:chExt cx="798232" cy="448439"/>
          </a:xfrm>
        </p:grpSpPr>
        <p:sp>
          <p:nvSpPr>
            <p:cNvPr id="183" name="Line"/>
            <p:cNvSpPr/>
            <p:nvPr/>
          </p:nvSpPr>
          <p:spPr>
            <a:xfrm>
              <a:off x="0" y="448439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4" name="Equation"/>
            <p:cNvSpPr txBox="1"/>
            <p:nvPr/>
          </p:nvSpPr>
          <p:spPr>
            <a:xfrm>
              <a:off x="291276" y="0"/>
              <a:ext cx="215680" cy="332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9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9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900">
                <a:solidFill>
                  <a:srgbClr val="5E5E5E"/>
                </a:solidFill>
              </a:endParaRPr>
            </a:p>
          </p:txBody>
        </p:sp>
      </p:grpSp>
      <p:sp>
        <p:nvSpPr>
          <p:cNvPr id="186" name="Line"/>
          <p:cNvSpPr/>
          <p:nvPr/>
        </p:nvSpPr>
        <p:spPr>
          <a:xfrm>
            <a:off x="10140492" y="5090553"/>
            <a:ext cx="1" cy="798234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7" name="Equation"/>
          <p:cNvSpPr txBox="1"/>
          <p:nvPr/>
        </p:nvSpPr>
        <p:spPr>
          <a:xfrm>
            <a:off x="9770186" y="5323382"/>
            <a:ext cx="225355" cy="33623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900">
              <a:solidFill>
                <a:srgbClr val="5E5E5E"/>
              </a:solidFill>
            </a:endParaRPr>
          </a:p>
        </p:txBody>
      </p:sp>
      <p:sp>
        <p:nvSpPr>
          <p:cNvPr id="188" name="Shape"/>
          <p:cNvSpPr/>
          <p:nvPr/>
        </p:nvSpPr>
        <p:spPr>
          <a:xfrm rot="10800000">
            <a:off x="12411442" y="7962835"/>
            <a:ext cx="1384850" cy="1576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58" fill="norm" stroke="1" extrusionOk="0">
                <a:moveTo>
                  <a:pt x="8039" y="6"/>
                </a:moveTo>
                <a:cubicBezTo>
                  <a:pt x="8010" y="17"/>
                  <a:pt x="7988" y="40"/>
                  <a:pt x="7988" y="72"/>
                </a:cubicBezTo>
                <a:lnTo>
                  <a:pt x="7988" y="2948"/>
                </a:lnTo>
                <a:cubicBezTo>
                  <a:pt x="3369" y="4034"/>
                  <a:pt x="-29" y="7745"/>
                  <a:pt x="0" y="12149"/>
                </a:cubicBezTo>
                <a:cubicBezTo>
                  <a:pt x="34" y="17307"/>
                  <a:pt x="4829" y="21521"/>
                  <a:pt x="10706" y="21557"/>
                </a:cubicBezTo>
                <a:cubicBezTo>
                  <a:pt x="16698" y="21595"/>
                  <a:pt x="21571" y="17342"/>
                  <a:pt x="21571" y="12091"/>
                </a:cubicBezTo>
                <a:cubicBezTo>
                  <a:pt x="21571" y="9321"/>
                  <a:pt x="20216" y="6831"/>
                  <a:pt x="18055" y="5100"/>
                </a:cubicBezTo>
                <a:cubicBezTo>
                  <a:pt x="18000" y="5055"/>
                  <a:pt x="17914" y="5057"/>
                  <a:pt x="17859" y="5102"/>
                </a:cubicBezTo>
                <a:lnTo>
                  <a:pt x="15458" y="7091"/>
                </a:lnTo>
                <a:cubicBezTo>
                  <a:pt x="15396" y="7142"/>
                  <a:pt x="15400" y="7228"/>
                  <a:pt x="15465" y="7277"/>
                </a:cubicBezTo>
                <a:cubicBezTo>
                  <a:pt x="17032" y="8452"/>
                  <a:pt x="18020" y="10205"/>
                  <a:pt x="17996" y="12161"/>
                </a:cubicBezTo>
                <a:cubicBezTo>
                  <a:pt x="17953" y="15577"/>
                  <a:pt x="14781" y="18372"/>
                  <a:pt x="10888" y="18419"/>
                </a:cubicBezTo>
                <a:cubicBezTo>
                  <a:pt x="6860" y="18469"/>
                  <a:pt x="3576" y="15616"/>
                  <a:pt x="3576" y="12091"/>
                </a:cubicBezTo>
                <a:cubicBezTo>
                  <a:pt x="3576" y="9467"/>
                  <a:pt x="5397" y="7218"/>
                  <a:pt x="7988" y="6258"/>
                </a:cubicBezTo>
                <a:lnTo>
                  <a:pt x="7988" y="9019"/>
                </a:lnTo>
                <a:cubicBezTo>
                  <a:pt x="7988" y="9051"/>
                  <a:pt x="8010" y="9075"/>
                  <a:pt x="8039" y="9086"/>
                </a:cubicBezTo>
                <a:cubicBezTo>
                  <a:pt x="8068" y="9097"/>
                  <a:pt x="8103" y="9095"/>
                  <a:pt x="8130" y="9073"/>
                </a:cubicBezTo>
                <a:lnTo>
                  <a:pt x="13473" y="4638"/>
                </a:lnTo>
                <a:cubicBezTo>
                  <a:pt x="13503" y="4613"/>
                  <a:pt x="13518" y="4581"/>
                  <a:pt x="13518" y="4547"/>
                </a:cubicBezTo>
                <a:cubicBezTo>
                  <a:pt x="13518" y="4514"/>
                  <a:pt x="13503" y="4481"/>
                  <a:pt x="13473" y="4456"/>
                </a:cubicBezTo>
                <a:lnTo>
                  <a:pt x="8127" y="20"/>
                </a:lnTo>
                <a:cubicBezTo>
                  <a:pt x="8101" y="-2"/>
                  <a:pt x="8067" y="-5"/>
                  <a:pt x="8039" y="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195" name="Group"/>
          <p:cNvGrpSpPr/>
          <p:nvPr/>
        </p:nvGrpSpPr>
        <p:grpSpPr>
          <a:xfrm>
            <a:off x="19607646" y="3781244"/>
            <a:ext cx="1772129" cy="1333054"/>
            <a:chOff x="0" y="0"/>
            <a:chExt cx="1772127" cy="1333052"/>
          </a:xfrm>
        </p:grpSpPr>
        <p:sp>
          <p:nvSpPr>
            <p:cNvPr id="189" name="Text"/>
            <p:cNvSpPr txBox="1"/>
            <p:nvPr/>
          </p:nvSpPr>
          <p:spPr>
            <a:xfrm>
              <a:off x="667844" y="-1"/>
              <a:ext cx="411040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grpSp>
          <p:nvGrpSpPr>
            <p:cNvPr id="194" name="Group"/>
            <p:cNvGrpSpPr/>
            <p:nvPr/>
          </p:nvGrpSpPr>
          <p:grpSpPr>
            <a:xfrm>
              <a:off x="-1" y="694112"/>
              <a:ext cx="1772129" cy="638941"/>
              <a:chOff x="0" y="0"/>
              <a:chExt cx="1772127" cy="638940"/>
            </a:xfrm>
          </p:grpSpPr>
          <p:sp>
            <p:nvSpPr>
              <p:cNvPr id="190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1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2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3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grpSp>
        <p:nvGrpSpPr>
          <p:cNvPr id="202" name="Group"/>
          <p:cNvGrpSpPr/>
          <p:nvPr/>
        </p:nvGrpSpPr>
        <p:grpSpPr>
          <a:xfrm>
            <a:off x="20123091" y="6711307"/>
            <a:ext cx="1164147" cy="1772128"/>
            <a:chOff x="0" y="0"/>
            <a:chExt cx="1164146" cy="1772127"/>
          </a:xfrm>
        </p:grpSpPr>
        <p:grpSp>
          <p:nvGrpSpPr>
            <p:cNvPr id="200" name="Group"/>
            <p:cNvGrpSpPr/>
            <p:nvPr/>
          </p:nvGrpSpPr>
          <p:grpSpPr>
            <a:xfrm>
              <a:off x="525205" y="-1"/>
              <a:ext cx="638942" cy="1772129"/>
              <a:chOff x="0" y="0"/>
              <a:chExt cx="638940" cy="1772127"/>
            </a:xfrm>
          </p:grpSpPr>
          <p:sp>
            <p:nvSpPr>
              <p:cNvPr id="196" name="Line"/>
              <p:cNvSpPr/>
              <p:nvPr/>
            </p:nvSpPr>
            <p:spPr>
              <a:xfrm flipV="1">
                <a:off x="319470" y="1016000"/>
                <a:ext cx="1" cy="75612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7" name="Line"/>
              <p:cNvSpPr/>
              <p:nvPr/>
            </p:nvSpPr>
            <p:spPr>
              <a:xfrm flipV="1">
                <a:off x="319470" y="-1"/>
                <a:ext cx="1" cy="75612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8" name="Line"/>
              <p:cNvSpPr/>
              <p:nvPr/>
            </p:nvSpPr>
            <p:spPr>
              <a:xfrm flipH="1">
                <a:off x="-1" y="1010129"/>
                <a:ext cx="638942" cy="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9" name="Line"/>
              <p:cNvSpPr/>
              <p:nvPr/>
            </p:nvSpPr>
            <p:spPr>
              <a:xfrm flipH="1" flipV="1">
                <a:off x="-1" y="768827"/>
                <a:ext cx="638942" cy="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01" name="Text"/>
            <p:cNvSpPr txBox="1"/>
            <p:nvPr/>
          </p:nvSpPr>
          <p:spPr>
            <a:xfrm>
              <a:off x="0" y="576119"/>
              <a:ext cx="411039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</p:grpSp>
      <p:sp>
        <p:nvSpPr>
          <p:cNvPr id="203" name="Line"/>
          <p:cNvSpPr/>
          <p:nvPr/>
        </p:nvSpPr>
        <p:spPr>
          <a:xfrm flipV="1">
            <a:off x="15986877" y="6334961"/>
            <a:ext cx="931946" cy="473510"/>
          </a:xfrm>
          <a:prstGeom prst="line">
            <a:avLst/>
          </a:prstGeom>
          <a:ln w="38100">
            <a:solidFill>
              <a:schemeClr val="accent6">
                <a:satOff val="-20754"/>
                <a:lumOff val="-1673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209" name="Group"/>
          <p:cNvGrpSpPr/>
          <p:nvPr/>
        </p:nvGrpSpPr>
        <p:grpSpPr>
          <a:xfrm>
            <a:off x="16144778" y="4185616"/>
            <a:ext cx="2566429" cy="554024"/>
            <a:chOff x="0" y="0"/>
            <a:chExt cx="2566427" cy="554023"/>
          </a:xfrm>
        </p:grpSpPr>
        <p:sp>
          <p:nvSpPr>
            <p:cNvPr id="204" name="Line"/>
            <p:cNvSpPr/>
            <p:nvPr/>
          </p:nvSpPr>
          <p:spPr>
            <a:xfrm>
              <a:off x="1810300" y="47655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5" name="Line"/>
            <p:cNvSpPr/>
            <p:nvPr/>
          </p:nvSpPr>
          <p:spPr>
            <a:xfrm>
              <a:off x="0" y="47655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6" name="Line"/>
            <p:cNvSpPr/>
            <p:nvPr/>
          </p:nvSpPr>
          <p:spPr>
            <a:xfrm flipV="1">
              <a:off x="883777" y="-1"/>
              <a:ext cx="931947" cy="473510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7" name="Circle"/>
            <p:cNvSpPr/>
            <p:nvPr/>
          </p:nvSpPr>
          <p:spPr>
            <a:xfrm>
              <a:off x="739871" y="399082"/>
              <a:ext cx="154941" cy="154941"/>
            </a:xfrm>
            <a:prstGeom prst="ellips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8" name="Circle"/>
            <p:cNvSpPr/>
            <p:nvPr/>
          </p:nvSpPr>
          <p:spPr>
            <a:xfrm>
              <a:off x="1679671" y="399082"/>
              <a:ext cx="154941" cy="154941"/>
            </a:xfrm>
            <a:prstGeom prst="ellips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grpSp>
        <p:nvGrpSpPr>
          <p:cNvPr id="218" name="Group"/>
          <p:cNvGrpSpPr/>
          <p:nvPr/>
        </p:nvGrpSpPr>
        <p:grpSpPr>
          <a:xfrm>
            <a:off x="16042506" y="9039562"/>
            <a:ext cx="2287927" cy="1645129"/>
            <a:chOff x="0" y="0"/>
            <a:chExt cx="2287926" cy="1645127"/>
          </a:xfrm>
        </p:grpSpPr>
        <p:grpSp>
          <p:nvGrpSpPr>
            <p:cNvPr id="214" name="Group"/>
            <p:cNvGrpSpPr/>
            <p:nvPr/>
          </p:nvGrpSpPr>
          <p:grpSpPr>
            <a:xfrm rot="5400000">
              <a:off x="-503094" y="503093"/>
              <a:ext cx="1645129" cy="638942"/>
              <a:chOff x="0" y="0"/>
              <a:chExt cx="1645127" cy="638940"/>
            </a:xfrm>
          </p:grpSpPr>
          <p:sp>
            <p:nvSpPr>
              <p:cNvPr id="210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1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2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3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15" name="Text"/>
            <p:cNvSpPr txBox="1"/>
            <p:nvPr/>
          </p:nvSpPr>
          <p:spPr>
            <a:xfrm>
              <a:off x="704746" y="557299"/>
              <a:ext cx="1583181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m:rPr>
                        <m:sty m:val="p"/>
                      </m:rP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216" name="+"/>
            <p:cNvSpPr txBox="1"/>
            <p:nvPr/>
          </p:nvSpPr>
          <p:spPr>
            <a:xfrm>
              <a:off x="289271" y="343653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217" name="-"/>
            <p:cNvSpPr txBox="1"/>
            <p:nvPr/>
          </p:nvSpPr>
          <p:spPr>
            <a:xfrm>
              <a:off x="321427" y="741586"/>
              <a:ext cx="232869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</p:grpSp>
      <p:grpSp>
        <p:nvGrpSpPr>
          <p:cNvPr id="221" name="Group"/>
          <p:cNvGrpSpPr/>
          <p:nvPr/>
        </p:nvGrpSpPr>
        <p:grpSpPr>
          <a:xfrm>
            <a:off x="6654800" y="4279900"/>
            <a:ext cx="528624" cy="528624"/>
            <a:chOff x="0" y="0"/>
            <a:chExt cx="528623" cy="528623"/>
          </a:xfrm>
        </p:grpSpPr>
        <p:sp>
          <p:nvSpPr>
            <p:cNvPr id="219" name="Circle"/>
            <p:cNvSpPr/>
            <p:nvPr/>
          </p:nvSpPr>
          <p:spPr>
            <a:xfrm>
              <a:off x="0" y="0"/>
              <a:ext cx="528624" cy="52862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20" name="Equation"/>
            <p:cNvSpPr txBox="1"/>
            <p:nvPr/>
          </p:nvSpPr>
          <p:spPr>
            <a:xfrm>
              <a:off x="103485" y="205878"/>
              <a:ext cx="351575" cy="1277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700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m:oMathPara>
              </a14:m>
              <a:endParaRPr sz="4700">
                <a:solidFill>
                  <a:srgbClr val="EE220C"/>
                </a:solidFill>
              </a:endParaRPr>
            </a:p>
          </p:txBody>
        </p:sp>
      </p:grpSp>
      <p:grpSp>
        <p:nvGrpSpPr>
          <p:cNvPr id="234" name="Group"/>
          <p:cNvGrpSpPr/>
          <p:nvPr/>
        </p:nvGrpSpPr>
        <p:grpSpPr>
          <a:xfrm>
            <a:off x="1705870" y="2361112"/>
            <a:ext cx="2660848" cy="506981"/>
            <a:chOff x="0" y="0"/>
            <a:chExt cx="2660846" cy="506979"/>
          </a:xfrm>
        </p:grpSpPr>
        <p:grpSp>
          <p:nvGrpSpPr>
            <p:cNvPr id="230" name="Group"/>
            <p:cNvGrpSpPr/>
            <p:nvPr/>
          </p:nvGrpSpPr>
          <p:grpSpPr>
            <a:xfrm>
              <a:off x="758096" y="0"/>
              <a:ext cx="1325120" cy="506980"/>
              <a:chOff x="0" y="0"/>
              <a:chExt cx="1325119" cy="506979"/>
            </a:xfrm>
          </p:grpSpPr>
          <p:sp>
            <p:nvSpPr>
              <p:cNvPr id="222" name="Line"/>
              <p:cNvSpPr/>
              <p:nvPr/>
            </p:nvSpPr>
            <p:spPr>
              <a:xfrm>
                <a:off x="0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3" name="Line"/>
              <p:cNvSpPr/>
              <p:nvPr/>
            </p:nvSpPr>
            <p:spPr>
              <a:xfrm flipH="1" rot="10800000">
                <a:off x="289884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4" name="Line"/>
              <p:cNvSpPr/>
              <p:nvPr/>
            </p:nvSpPr>
            <p:spPr>
              <a:xfrm>
                <a:off x="290393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5" name="Line"/>
              <p:cNvSpPr/>
              <p:nvPr/>
            </p:nvSpPr>
            <p:spPr>
              <a:xfrm flipH="1" rot="10800000">
                <a:off x="580277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6" name="Line"/>
              <p:cNvSpPr/>
              <p:nvPr/>
            </p:nvSpPr>
            <p:spPr>
              <a:xfrm>
                <a:off x="580787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7" name="Line"/>
              <p:cNvSpPr/>
              <p:nvPr/>
            </p:nvSpPr>
            <p:spPr>
              <a:xfrm flipH="1" rot="10800000">
                <a:off x="870670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8" name="Line"/>
              <p:cNvSpPr/>
              <p:nvPr/>
            </p:nvSpPr>
            <p:spPr>
              <a:xfrm>
                <a:off x="871180" y="0"/>
                <a:ext cx="453940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9" name="Line"/>
              <p:cNvSpPr/>
              <p:nvPr/>
            </p:nvSpPr>
            <p:spPr>
              <a:xfrm flipH="1" rot="10800000">
                <a:off x="1161064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31" name="Line"/>
            <p:cNvSpPr/>
            <p:nvPr/>
          </p:nvSpPr>
          <p:spPr>
            <a:xfrm>
              <a:off x="1904719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2" name="Line"/>
            <p:cNvSpPr/>
            <p:nvPr/>
          </p:nvSpPr>
          <p:spPr>
            <a:xfrm>
              <a:off x="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3" name="Line"/>
            <p:cNvSpPr/>
            <p:nvPr/>
          </p:nvSpPr>
          <p:spPr>
            <a:xfrm>
              <a:off x="2540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47" name="Group"/>
          <p:cNvGrpSpPr/>
          <p:nvPr/>
        </p:nvGrpSpPr>
        <p:grpSpPr>
          <a:xfrm rot="5400000">
            <a:off x="1705870" y="4801876"/>
            <a:ext cx="2660848" cy="506981"/>
            <a:chOff x="0" y="0"/>
            <a:chExt cx="2660846" cy="506979"/>
          </a:xfrm>
        </p:grpSpPr>
        <p:grpSp>
          <p:nvGrpSpPr>
            <p:cNvPr id="243" name="Group"/>
            <p:cNvGrpSpPr/>
            <p:nvPr/>
          </p:nvGrpSpPr>
          <p:grpSpPr>
            <a:xfrm>
              <a:off x="758096" y="0"/>
              <a:ext cx="1325120" cy="506980"/>
              <a:chOff x="0" y="0"/>
              <a:chExt cx="1325119" cy="506979"/>
            </a:xfrm>
          </p:grpSpPr>
          <p:sp>
            <p:nvSpPr>
              <p:cNvPr id="235" name="Line"/>
              <p:cNvSpPr/>
              <p:nvPr/>
            </p:nvSpPr>
            <p:spPr>
              <a:xfrm>
                <a:off x="0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6" name="Line"/>
              <p:cNvSpPr/>
              <p:nvPr/>
            </p:nvSpPr>
            <p:spPr>
              <a:xfrm flipH="1" rot="10800000">
                <a:off x="289884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7" name="Line"/>
              <p:cNvSpPr/>
              <p:nvPr/>
            </p:nvSpPr>
            <p:spPr>
              <a:xfrm>
                <a:off x="290393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8" name="Line"/>
              <p:cNvSpPr/>
              <p:nvPr/>
            </p:nvSpPr>
            <p:spPr>
              <a:xfrm flipH="1" rot="10800000">
                <a:off x="580277" y="250624"/>
                <a:ext cx="164055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39" name="Line"/>
              <p:cNvSpPr/>
              <p:nvPr/>
            </p:nvSpPr>
            <p:spPr>
              <a:xfrm>
                <a:off x="580787" y="0"/>
                <a:ext cx="453939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0" name="Line"/>
              <p:cNvSpPr/>
              <p:nvPr/>
            </p:nvSpPr>
            <p:spPr>
              <a:xfrm flipH="1" rot="10800000">
                <a:off x="870670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1" name="Line"/>
              <p:cNvSpPr/>
              <p:nvPr/>
            </p:nvSpPr>
            <p:spPr>
              <a:xfrm>
                <a:off x="871180" y="0"/>
                <a:ext cx="453940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42" name="Line"/>
              <p:cNvSpPr/>
              <p:nvPr/>
            </p:nvSpPr>
            <p:spPr>
              <a:xfrm flipH="1" rot="10800000">
                <a:off x="1161064" y="250624"/>
                <a:ext cx="164056" cy="25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0" h="21600" fill="norm" stroke="1" extrusionOk="0">
                    <a:moveTo>
                      <a:pt x="21096" y="21600"/>
                    </a:moveTo>
                    <a:cubicBezTo>
                      <a:pt x="21370" y="15951"/>
                      <a:pt x="20356" y="10124"/>
                      <a:pt x="18047" y="5799"/>
                    </a:cubicBezTo>
                    <a:cubicBezTo>
                      <a:pt x="15982" y="1933"/>
                      <a:pt x="13276" y="0"/>
                      <a:pt x="10570" y="0"/>
                    </a:cubicBezTo>
                    <a:cubicBezTo>
                      <a:pt x="7864" y="0"/>
                      <a:pt x="5159" y="1933"/>
                      <a:pt x="3095" y="5799"/>
                    </a:cubicBezTo>
                    <a:cubicBezTo>
                      <a:pt x="786" y="10124"/>
                      <a:pt x="-230" y="15951"/>
                      <a:pt x="44" y="21600"/>
                    </a:cubicBezTo>
                  </a:path>
                </a:pathLst>
              </a:cu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44" name="Line"/>
            <p:cNvSpPr/>
            <p:nvPr/>
          </p:nvSpPr>
          <p:spPr>
            <a:xfrm>
              <a:off x="1904719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5" name="Line"/>
            <p:cNvSpPr/>
            <p:nvPr/>
          </p:nvSpPr>
          <p:spPr>
            <a:xfrm>
              <a:off x="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6" name="Line"/>
            <p:cNvSpPr/>
            <p:nvPr/>
          </p:nvSpPr>
          <p:spPr>
            <a:xfrm>
              <a:off x="25400" y="253489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roup"/>
          <p:cNvGrpSpPr/>
          <p:nvPr/>
        </p:nvGrpSpPr>
        <p:grpSpPr>
          <a:xfrm>
            <a:off x="14802443" y="7089021"/>
            <a:ext cx="5675711" cy="4119900"/>
            <a:chOff x="0" y="0"/>
            <a:chExt cx="5675709" cy="4119898"/>
          </a:xfrm>
        </p:grpSpPr>
        <p:sp>
          <p:nvSpPr>
            <p:cNvPr id="249" name="Text"/>
            <p:cNvSpPr txBox="1"/>
            <p:nvPr/>
          </p:nvSpPr>
          <p:spPr>
            <a:xfrm>
              <a:off x="5160379" y="2073002"/>
              <a:ext cx="361657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L</m:t>
                    </m:r>
                  </m:oMath>
                </m:oMathPara>
              </a14:m>
            </a:p>
          </p:txBody>
        </p:sp>
        <p:sp>
          <p:nvSpPr>
            <p:cNvPr id="250" name="Line"/>
            <p:cNvSpPr/>
            <p:nvPr/>
          </p:nvSpPr>
          <p:spPr>
            <a:xfrm flipV="1">
              <a:off x="260140" y="475426"/>
              <a:ext cx="1" cy="363724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51" name="Line"/>
            <p:cNvSpPr/>
            <p:nvPr/>
          </p:nvSpPr>
          <p:spPr>
            <a:xfrm>
              <a:off x="260526" y="468193"/>
              <a:ext cx="445796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52" name="Line"/>
            <p:cNvSpPr/>
            <p:nvPr/>
          </p:nvSpPr>
          <p:spPr>
            <a:xfrm>
              <a:off x="269095" y="4119898"/>
              <a:ext cx="444082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255" name="Group"/>
            <p:cNvGrpSpPr/>
            <p:nvPr/>
          </p:nvGrpSpPr>
          <p:grpSpPr>
            <a:xfrm>
              <a:off x="0" y="2029735"/>
              <a:ext cx="528624" cy="528624"/>
              <a:chOff x="0" y="0"/>
              <a:chExt cx="528623" cy="528623"/>
            </a:xfrm>
          </p:grpSpPr>
          <p:sp>
            <p:nvSpPr>
              <p:cNvPr id="253" name="Circle"/>
              <p:cNvSpPr/>
              <p:nvPr/>
            </p:nvSpPr>
            <p:spPr>
              <a:xfrm>
                <a:off x="0" y="0"/>
                <a:ext cx="528624" cy="52862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54" name="Equation"/>
              <p:cNvSpPr txBox="1"/>
              <p:nvPr/>
            </p:nvSpPr>
            <p:spPr>
              <a:xfrm>
                <a:off x="103485" y="205878"/>
                <a:ext cx="351575" cy="1277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>
                    <m:oMathParaPr>
                      <m:jc m:val="centerGroup"/>
                    </m:oMathParaPr>
                    <m:oMath>
                      <m:r>
                        <a:rPr xmlns:a="http://schemas.openxmlformats.org/drawingml/2006/main" sz="4700" i="1">
                          <a:solidFill>
                            <a:srgbClr val="ED220B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</m:oMath>
                  </m:oMathPara>
                </a14:m>
                <a:endParaRPr sz="4700">
                  <a:solidFill>
                    <a:srgbClr val="EE220C"/>
                  </a:solidFill>
                </a:endParaRPr>
              </a:p>
            </p:txBody>
          </p:sp>
        </p:grpSp>
        <p:sp>
          <p:nvSpPr>
            <p:cNvPr id="256" name="Text"/>
            <p:cNvSpPr txBox="1"/>
            <p:nvPr/>
          </p:nvSpPr>
          <p:spPr>
            <a:xfrm>
              <a:off x="5129918" y="2502396"/>
              <a:ext cx="545792" cy="754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5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42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42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257" name="Line"/>
            <p:cNvSpPr/>
            <p:nvPr/>
          </p:nvSpPr>
          <p:spPr>
            <a:xfrm flipV="1">
              <a:off x="4725572" y="3062284"/>
              <a:ext cx="1" cy="104589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58" name="Line"/>
            <p:cNvSpPr/>
            <p:nvPr/>
          </p:nvSpPr>
          <p:spPr>
            <a:xfrm flipV="1">
              <a:off x="4725572" y="463606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271" name="Group"/>
            <p:cNvGrpSpPr/>
            <p:nvPr/>
          </p:nvGrpSpPr>
          <p:grpSpPr>
            <a:xfrm rot="5400000">
              <a:off x="3395149" y="2040556"/>
              <a:ext cx="2660847" cy="506981"/>
              <a:chOff x="0" y="0"/>
              <a:chExt cx="2660846" cy="506979"/>
            </a:xfrm>
          </p:grpSpPr>
          <p:grpSp>
            <p:nvGrpSpPr>
              <p:cNvPr id="267" name="Group"/>
              <p:cNvGrpSpPr/>
              <p:nvPr/>
            </p:nvGrpSpPr>
            <p:grpSpPr>
              <a:xfrm>
                <a:off x="758096" y="0"/>
                <a:ext cx="1325120" cy="506980"/>
                <a:chOff x="0" y="0"/>
                <a:chExt cx="1325119" cy="506979"/>
              </a:xfrm>
            </p:grpSpPr>
            <p:sp>
              <p:nvSpPr>
                <p:cNvPr id="259" name="Line"/>
                <p:cNvSpPr/>
                <p:nvPr/>
              </p:nvSpPr>
              <p:spPr>
                <a:xfrm>
                  <a:off x="0" y="0"/>
                  <a:ext cx="453939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0" name="Line"/>
                <p:cNvSpPr/>
                <p:nvPr/>
              </p:nvSpPr>
              <p:spPr>
                <a:xfrm flipH="1" rot="10800000">
                  <a:off x="289884" y="250624"/>
                  <a:ext cx="164055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1" name="Line"/>
                <p:cNvSpPr/>
                <p:nvPr/>
              </p:nvSpPr>
              <p:spPr>
                <a:xfrm>
                  <a:off x="290393" y="0"/>
                  <a:ext cx="453939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2" name="Line"/>
                <p:cNvSpPr/>
                <p:nvPr/>
              </p:nvSpPr>
              <p:spPr>
                <a:xfrm flipH="1" rot="10800000">
                  <a:off x="580277" y="250624"/>
                  <a:ext cx="164055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3" name="Line"/>
                <p:cNvSpPr/>
                <p:nvPr/>
              </p:nvSpPr>
              <p:spPr>
                <a:xfrm>
                  <a:off x="580787" y="0"/>
                  <a:ext cx="453939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4" name="Line"/>
                <p:cNvSpPr/>
                <p:nvPr/>
              </p:nvSpPr>
              <p:spPr>
                <a:xfrm flipH="1" rot="10800000">
                  <a:off x="870670" y="250624"/>
                  <a:ext cx="164056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5" name="Line"/>
                <p:cNvSpPr/>
                <p:nvPr/>
              </p:nvSpPr>
              <p:spPr>
                <a:xfrm>
                  <a:off x="871180" y="0"/>
                  <a:ext cx="453940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266" name="Line"/>
                <p:cNvSpPr/>
                <p:nvPr/>
              </p:nvSpPr>
              <p:spPr>
                <a:xfrm flipH="1" rot="10800000">
                  <a:off x="1161064" y="250624"/>
                  <a:ext cx="164056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268" name="Line"/>
              <p:cNvSpPr/>
              <p:nvPr/>
            </p:nvSpPr>
            <p:spPr>
              <a:xfrm>
                <a:off x="1904719" y="253489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69" name="Line"/>
              <p:cNvSpPr/>
              <p:nvPr/>
            </p:nvSpPr>
            <p:spPr>
              <a:xfrm>
                <a:off x="0" y="253489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70" name="Line"/>
              <p:cNvSpPr/>
              <p:nvPr/>
            </p:nvSpPr>
            <p:spPr>
              <a:xfrm>
                <a:off x="25400" y="253489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72" name="Equation"/>
            <p:cNvSpPr txBox="1"/>
            <p:nvPr/>
          </p:nvSpPr>
          <p:spPr>
            <a:xfrm>
              <a:off x="2884366" y="0"/>
              <a:ext cx="1814273" cy="4246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m:rPr>
                        <m:sty m:val="p"/>
                      </m:rP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t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</p:grpSp>
      <p:grpSp>
        <p:nvGrpSpPr>
          <p:cNvPr id="296" name="Group"/>
          <p:cNvGrpSpPr/>
          <p:nvPr/>
        </p:nvGrpSpPr>
        <p:grpSpPr>
          <a:xfrm>
            <a:off x="4530672" y="2635054"/>
            <a:ext cx="7314323" cy="3654612"/>
            <a:chOff x="0" y="0"/>
            <a:chExt cx="7314321" cy="3654610"/>
          </a:xfrm>
        </p:grpSpPr>
        <p:grpSp>
          <p:nvGrpSpPr>
            <p:cNvPr id="284" name="Group"/>
            <p:cNvGrpSpPr/>
            <p:nvPr/>
          </p:nvGrpSpPr>
          <p:grpSpPr>
            <a:xfrm rot="16200000">
              <a:off x="3530475" y="1582500"/>
              <a:ext cx="2390194" cy="506981"/>
              <a:chOff x="0" y="0"/>
              <a:chExt cx="2390192" cy="506979"/>
            </a:xfrm>
          </p:grpSpPr>
          <p:sp>
            <p:nvSpPr>
              <p:cNvPr id="274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75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283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276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77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78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79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80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81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82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285" name="Line"/>
            <p:cNvSpPr/>
            <p:nvPr/>
          </p:nvSpPr>
          <p:spPr>
            <a:xfrm flipV="1">
              <a:off x="260139" y="17369"/>
              <a:ext cx="1" cy="363724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86" name="Line"/>
            <p:cNvSpPr/>
            <p:nvPr/>
          </p:nvSpPr>
          <p:spPr>
            <a:xfrm>
              <a:off x="260525" y="10137"/>
              <a:ext cx="445796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87" name="Line"/>
            <p:cNvSpPr/>
            <p:nvPr/>
          </p:nvSpPr>
          <p:spPr>
            <a:xfrm>
              <a:off x="256394" y="3649142"/>
              <a:ext cx="445796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88" name="Line"/>
            <p:cNvSpPr/>
            <p:nvPr/>
          </p:nvSpPr>
          <p:spPr>
            <a:xfrm flipV="1">
              <a:off x="4725573" y="0"/>
              <a:ext cx="1" cy="82839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89" name="Text"/>
            <p:cNvSpPr txBox="1"/>
            <p:nvPr/>
          </p:nvSpPr>
          <p:spPr>
            <a:xfrm>
              <a:off x="5115537" y="1513345"/>
              <a:ext cx="386126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R</m:t>
                    </m:r>
                  </m:oMath>
                </m:oMathPara>
              </a14:m>
            </a:p>
          </p:txBody>
        </p:sp>
        <p:grpSp>
          <p:nvGrpSpPr>
            <p:cNvPr id="292" name="Group"/>
            <p:cNvGrpSpPr/>
            <p:nvPr/>
          </p:nvGrpSpPr>
          <p:grpSpPr>
            <a:xfrm>
              <a:off x="0" y="1571678"/>
              <a:ext cx="528624" cy="528624"/>
              <a:chOff x="0" y="0"/>
              <a:chExt cx="528623" cy="528623"/>
            </a:xfrm>
          </p:grpSpPr>
          <p:sp>
            <p:nvSpPr>
              <p:cNvPr id="290" name="Circle"/>
              <p:cNvSpPr/>
              <p:nvPr/>
            </p:nvSpPr>
            <p:spPr>
              <a:xfrm>
                <a:off x="0" y="0"/>
                <a:ext cx="528624" cy="52862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91" name="Equation"/>
              <p:cNvSpPr txBox="1"/>
              <p:nvPr/>
            </p:nvSpPr>
            <p:spPr>
              <a:xfrm>
                <a:off x="103485" y="205878"/>
                <a:ext cx="351575" cy="1277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>
                    <m:oMathParaPr>
                      <m:jc m:val="centerGroup"/>
                    </m:oMathParaPr>
                    <m:oMath>
                      <m:r>
                        <a:rPr xmlns:a="http://schemas.openxmlformats.org/drawingml/2006/main" sz="4700" i="1">
                          <a:solidFill>
                            <a:srgbClr val="ED220B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</m:oMath>
                  </m:oMathPara>
                </a14:m>
                <a:endParaRPr sz="4700">
                  <a:solidFill>
                    <a:srgbClr val="EE220C"/>
                  </a:solidFill>
                </a:endParaRPr>
              </a:p>
            </p:txBody>
          </p:sp>
        </p:grpSp>
        <p:sp>
          <p:nvSpPr>
            <p:cNvPr id="293" name="Line"/>
            <p:cNvSpPr/>
            <p:nvPr/>
          </p:nvSpPr>
          <p:spPr>
            <a:xfrm flipV="1">
              <a:off x="4725572" y="2821727"/>
              <a:ext cx="1" cy="8283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94" name="Equation"/>
            <p:cNvSpPr txBox="1"/>
            <p:nvPr/>
          </p:nvSpPr>
          <p:spPr>
            <a:xfrm>
              <a:off x="5156871" y="2241762"/>
              <a:ext cx="2157451" cy="4246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m:rPr>
                        <m:sty m:val="p"/>
                      </m:rP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t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  <p:sp>
          <p:nvSpPr>
            <p:cNvPr id="295" name="Equation"/>
            <p:cNvSpPr txBox="1"/>
            <p:nvPr/>
          </p:nvSpPr>
          <p:spPr>
            <a:xfrm>
              <a:off x="4497482" y="590093"/>
              <a:ext cx="84646" cy="2618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</p:grpSp>
      <p:grpSp>
        <p:nvGrpSpPr>
          <p:cNvPr id="314" name="Group"/>
          <p:cNvGrpSpPr/>
          <p:nvPr/>
        </p:nvGrpSpPr>
        <p:grpSpPr>
          <a:xfrm>
            <a:off x="14864052" y="2081804"/>
            <a:ext cx="7335357" cy="3656294"/>
            <a:chOff x="0" y="0"/>
            <a:chExt cx="7335355" cy="3656292"/>
          </a:xfrm>
        </p:grpSpPr>
        <p:sp>
          <p:nvSpPr>
            <p:cNvPr id="297" name="Text"/>
            <p:cNvSpPr txBox="1"/>
            <p:nvPr/>
          </p:nvSpPr>
          <p:spPr>
            <a:xfrm>
              <a:off x="5135686" y="1571295"/>
              <a:ext cx="411040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grpSp>
          <p:nvGrpSpPr>
            <p:cNvPr id="302" name="Group"/>
            <p:cNvGrpSpPr/>
            <p:nvPr/>
          </p:nvGrpSpPr>
          <p:grpSpPr>
            <a:xfrm rot="16200000">
              <a:off x="3839508" y="1561769"/>
              <a:ext cx="1772128" cy="638942"/>
              <a:chOff x="0" y="0"/>
              <a:chExt cx="1772127" cy="638940"/>
            </a:xfrm>
          </p:grpSpPr>
          <p:sp>
            <p:nvSpPr>
              <p:cNvPr id="298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9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0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1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03" name="Line"/>
            <p:cNvSpPr/>
            <p:nvPr/>
          </p:nvSpPr>
          <p:spPr>
            <a:xfrm flipV="1">
              <a:off x="260138" y="11819"/>
              <a:ext cx="1" cy="363724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4" name="Line"/>
            <p:cNvSpPr/>
            <p:nvPr/>
          </p:nvSpPr>
          <p:spPr>
            <a:xfrm>
              <a:off x="260525" y="4587"/>
              <a:ext cx="445796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5" name="Line"/>
            <p:cNvSpPr/>
            <p:nvPr/>
          </p:nvSpPr>
          <p:spPr>
            <a:xfrm>
              <a:off x="269093" y="3656292"/>
              <a:ext cx="444082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08" name="Group"/>
            <p:cNvGrpSpPr/>
            <p:nvPr/>
          </p:nvGrpSpPr>
          <p:grpSpPr>
            <a:xfrm>
              <a:off x="0" y="1566128"/>
              <a:ext cx="528624" cy="528624"/>
              <a:chOff x="0" y="0"/>
              <a:chExt cx="528623" cy="528623"/>
            </a:xfrm>
          </p:grpSpPr>
          <p:sp>
            <p:nvSpPr>
              <p:cNvPr id="306" name="Circle"/>
              <p:cNvSpPr/>
              <p:nvPr/>
            </p:nvSpPr>
            <p:spPr>
              <a:xfrm>
                <a:off x="0" y="0"/>
                <a:ext cx="528624" cy="52862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307" name="Equation"/>
              <p:cNvSpPr txBox="1"/>
              <p:nvPr/>
            </p:nvSpPr>
            <p:spPr>
              <a:xfrm>
                <a:off x="103485" y="205878"/>
                <a:ext cx="351575" cy="1277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>
                    <m:oMathParaPr>
                      <m:jc m:val="centerGroup"/>
                    </m:oMathParaPr>
                    <m:oMath>
                      <m:r>
                        <a:rPr xmlns:a="http://schemas.openxmlformats.org/drawingml/2006/main" sz="4700" i="1">
                          <a:solidFill>
                            <a:srgbClr val="ED220B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</m:oMath>
                  </m:oMathPara>
                </a14:m>
                <a:endParaRPr sz="4700">
                  <a:solidFill>
                    <a:srgbClr val="EE220C"/>
                  </a:solidFill>
                </a:endParaRPr>
              </a:p>
            </p:txBody>
          </p:sp>
        </p:grpSp>
        <p:sp>
          <p:nvSpPr>
            <p:cNvPr id="309" name="Line"/>
            <p:cNvSpPr/>
            <p:nvPr/>
          </p:nvSpPr>
          <p:spPr>
            <a:xfrm flipV="1">
              <a:off x="4725571" y="2598677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0" name="Line"/>
            <p:cNvSpPr/>
            <p:nvPr/>
          </p:nvSpPr>
          <p:spPr>
            <a:xfrm flipV="1">
              <a:off x="4725571" y="-1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1" name="Equation"/>
            <p:cNvSpPr txBox="1"/>
            <p:nvPr/>
          </p:nvSpPr>
          <p:spPr>
            <a:xfrm>
              <a:off x="5224586" y="2176927"/>
              <a:ext cx="2110770" cy="4246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m:rPr>
                        <m:sty m:val="p"/>
                      </m:rP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t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  <p:sp>
          <p:nvSpPr>
            <p:cNvPr id="312" name="Equation"/>
            <p:cNvSpPr txBox="1"/>
            <p:nvPr/>
          </p:nvSpPr>
          <p:spPr>
            <a:xfrm>
              <a:off x="4462112" y="609865"/>
              <a:ext cx="84646" cy="261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  <p:sp>
          <p:nvSpPr>
            <p:cNvPr id="313" name="Equation"/>
            <p:cNvSpPr txBox="1"/>
            <p:nvPr/>
          </p:nvSpPr>
          <p:spPr>
            <a:xfrm>
              <a:off x="4856875" y="1334579"/>
              <a:ext cx="180709" cy="255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q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