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9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9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9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9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9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9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9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9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9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roup"/>
          <p:cNvGrpSpPr/>
          <p:nvPr/>
        </p:nvGrpSpPr>
        <p:grpSpPr>
          <a:xfrm rot="16200000">
            <a:off x="13490478" y="6088256"/>
            <a:ext cx="1645129" cy="638942"/>
            <a:chOff x="0" y="0"/>
            <a:chExt cx="1645127" cy="638940"/>
          </a:xfrm>
        </p:grpSpPr>
        <p:sp>
          <p:nvSpPr>
            <p:cNvPr id="151" name="Line"/>
            <p:cNvSpPr/>
            <p:nvPr/>
          </p:nvSpPr>
          <p:spPr>
            <a:xfrm>
              <a:off x="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2" name="Line"/>
            <p:cNvSpPr/>
            <p:nvPr/>
          </p:nvSpPr>
          <p:spPr>
            <a:xfrm>
              <a:off x="88900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3" name="Line"/>
            <p:cNvSpPr/>
            <p:nvPr/>
          </p:nvSpPr>
          <p:spPr>
            <a:xfrm flipV="1">
              <a:off x="761999" y="-1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4" name="Line"/>
            <p:cNvSpPr/>
            <p:nvPr/>
          </p:nvSpPr>
          <p:spPr>
            <a:xfrm flipV="1">
              <a:off x="889000" y="126999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156" name="Line"/>
          <p:cNvSpPr/>
          <p:nvPr/>
        </p:nvSpPr>
        <p:spPr>
          <a:xfrm>
            <a:off x="8082777" y="3037089"/>
            <a:ext cx="7561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57" name="Line"/>
          <p:cNvSpPr/>
          <p:nvPr/>
        </p:nvSpPr>
        <p:spPr>
          <a:xfrm>
            <a:off x="9934478" y="3037089"/>
            <a:ext cx="75612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165" name="Group"/>
          <p:cNvGrpSpPr/>
          <p:nvPr/>
        </p:nvGrpSpPr>
        <p:grpSpPr>
          <a:xfrm>
            <a:off x="8812738" y="2778900"/>
            <a:ext cx="1139442" cy="506981"/>
            <a:chOff x="0" y="0"/>
            <a:chExt cx="1139441" cy="506979"/>
          </a:xfrm>
        </p:grpSpPr>
        <p:sp>
          <p:nvSpPr>
            <p:cNvPr id="158" name="Line"/>
            <p:cNvSpPr/>
            <p:nvPr/>
          </p:nvSpPr>
          <p:spPr>
            <a:xfrm flipV="1">
              <a:off x="661286" y="10502"/>
              <a:ext cx="193636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9" name="Line"/>
            <p:cNvSpPr/>
            <p:nvPr/>
          </p:nvSpPr>
          <p:spPr>
            <a:xfrm flipH="1" flipV="1">
              <a:off x="847552" y="4679"/>
              <a:ext cx="193637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0" name="Line"/>
            <p:cNvSpPr/>
            <p:nvPr/>
          </p:nvSpPr>
          <p:spPr>
            <a:xfrm flipV="1">
              <a:off x="1040300" y="253999"/>
              <a:ext cx="99142" cy="25298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1" name="Line"/>
            <p:cNvSpPr/>
            <p:nvPr/>
          </p:nvSpPr>
          <p:spPr>
            <a:xfrm flipH="1" flipV="1">
              <a:off x="470786" y="10502"/>
              <a:ext cx="193636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2" name="Line"/>
            <p:cNvSpPr/>
            <p:nvPr/>
          </p:nvSpPr>
          <p:spPr>
            <a:xfrm flipV="1">
              <a:off x="282268" y="10502"/>
              <a:ext cx="193637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3" name="Line"/>
            <p:cNvSpPr/>
            <p:nvPr/>
          </p:nvSpPr>
          <p:spPr>
            <a:xfrm flipH="1" flipV="1">
              <a:off x="94019" y="4679"/>
              <a:ext cx="193637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4" name="Line"/>
            <p:cNvSpPr/>
            <p:nvPr/>
          </p:nvSpPr>
          <p:spPr>
            <a:xfrm flipV="1">
              <a:off x="0" y="-1"/>
              <a:ext cx="99142" cy="25298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171" name="Group"/>
          <p:cNvGrpSpPr/>
          <p:nvPr/>
        </p:nvGrpSpPr>
        <p:grpSpPr>
          <a:xfrm>
            <a:off x="11187545" y="5385243"/>
            <a:ext cx="1645129" cy="1341955"/>
            <a:chOff x="0" y="0"/>
            <a:chExt cx="1645127" cy="1341953"/>
          </a:xfrm>
        </p:grpSpPr>
        <p:sp>
          <p:nvSpPr>
            <p:cNvPr id="166" name="Line"/>
            <p:cNvSpPr/>
            <p:nvPr/>
          </p:nvSpPr>
          <p:spPr>
            <a:xfrm>
              <a:off x="0" y="102248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7" name="Line"/>
            <p:cNvSpPr/>
            <p:nvPr/>
          </p:nvSpPr>
          <p:spPr>
            <a:xfrm>
              <a:off x="889000" y="102248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8" name="Line"/>
            <p:cNvSpPr/>
            <p:nvPr/>
          </p:nvSpPr>
          <p:spPr>
            <a:xfrm flipV="1">
              <a:off x="761999" y="703012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9" name="Line"/>
            <p:cNvSpPr/>
            <p:nvPr/>
          </p:nvSpPr>
          <p:spPr>
            <a:xfrm flipV="1">
              <a:off x="889000" y="830012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0" name="Text"/>
            <p:cNvSpPr txBox="1"/>
            <p:nvPr/>
          </p:nvSpPr>
          <p:spPr>
            <a:xfrm>
              <a:off x="595497" y="0"/>
              <a:ext cx="454134" cy="6425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35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a:rPr xmlns:a="http://schemas.openxmlformats.org/drawingml/2006/main" sz="35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</a:p>
          </p:txBody>
        </p:sp>
      </p:grpSp>
      <p:grpSp>
        <p:nvGrpSpPr>
          <p:cNvPr id="183" name="Group"/>
          <p:cNvGrpSpPr/>
          <p:nvPr/>
        </p:nvGrpSpPr>
        <p:grpSpPr>
          <a:xfrm>
            <a:off x="11568545" y="3528449"/>
            <a:ext cx="2390194" cy="900432"/>
            <a:chOff x="0" y="0"/>
            <a:chExt cx="2390192" cy="900431"/>
          </a:xfrm>
        </p:grpSpPr>
        <p:sp>
          <p:nvSpPr>
            <p:cNvPr id="172" name="Line"/>
            <p:cNvSpPr/>
            <p:nvPr/>
          </p:nvSpPr>
          <p:spPr>
            <a:xfrm>
              <a:off x="0" y="65163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3" name="Line"/>
            <p:cNvSpPr/>
            <p:nvPr/>
          </p:nvSpPr>
          <p:spPr>
            <a:xfrm>
              <a:off x="1634065" y="65163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181" name="Group"/>
            <p:cNvGrpSpPr/>
            <p:nvPr/>
          </p:nvGrpSpPr>
          <p:grpSpPr>
            <a:xfrm>
              <a:off x="740925" y="393451"/>
              <a:ext cx="916519" cy="506981"/>
              <a:chOff x="0" y="0"/>
              <a:chExt cx="916517" cy="506979"/>
            </a:xfrm>
          </p:grpSpPr>
          <p:sp>
            <p:nvSpPr>
              <p:cNvPr id="174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5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6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7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8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9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80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182" name="Equation"/>
            <p:cNvSpPr txBox="1"/>
            <p:nvPr/>
          </p:nvSpPr>
          <p:spPr>
            <a:xfrm>
              <a:off x="1088510" y="0"/>
              <a:ext cx="221349" cy="240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29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R</m:t>
                    </m:r>
                  </m:oMath>
                </m:oMathPara>
              </a14:m>
              <a:endParaRPr sz="2900">
                <a:solidFill>
                  <a:srgbClr val="5E5E5E"/>
                </a:solidFill>
              </a:endParaRPr>
            </a:p>
          </p:txBody>
        </p:sp>
      </p:grpSp>
      <p:sp>
        <p:nvSpPr>
          <p:cNvPr id="184" name="Text"/>
          <p:cNvSpPr txBox="1"/>
          <p:nvPr/>
        </p:nvSpPr>
        <p:spPr>
          <a:xfrm>
            <a:off x="14729442" y="6086437"/>
            <a:ext cx="454134" cy="642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ϵ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grpSp>
        <p:nvGrpSpPr>
          <p:cNvPr id="187" name="Group"/>
          <p:cNvGrpSpPr/>
          <p:nvPr/>
        </p:nvGrpSpPr>
        <p:grpSpPr>
          <a:xfrm>
            <a:off x="9741376" y="4112649"/>
            <a:ext cx="798234" cy="448441"/>
            <a:chOff x="0" y="0"/>
            <a:chExt cx="798232" cy="448439"/>
          </a:xfrm>
        </p:grpSpPr>
        <p:sp>
          <p:nvSpPr>
            <p:cNvPr id="185" name="Line"/>
            <p:cNvSpPr/>
            <p:nvPr/>
          </p:nvSpPr>
          <p:spPr>
            <a:xfrm>
              <a:off x="0" y="448439"/>
              <a:ext cx="798233" cy="1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6" name="Equation"/>
            <p:cNvSpPr txBox="1"/>
            <p:nvPr/>
          </p:nvSpPr>
          <p:spPr>
            <a:xfrm>
              <a:off x="291276" y="0"/>
              <a:ext cx="215680" cy="3325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9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9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  <a:endParaRPr sz="2900">
                <a:solidFill>
                  <a:srgbClr val="5E5E5E"/>
                </a:solidFill>
              </a:endParaRPr>
            </a:p>
          </p:txBody>
        </p:sp>
      </p:grpSp>
      <p:sp>
        <p:nvSpPr>
          <p:cNvPr id="188" name="Line"/>
          <p:cNvSpPr/>
          <p:nvPr/>
        </p:nvSpPr>
        <p:spPr>
          <a:xfrm>
            <a:off x="10140492" y="5090553"/>
            <a:ext cx="1" cy="798234"/>
          </a:xfrm>
          <a:prstGeom prst="line">
            <a:avLst/>
          </a:prstGeom>
          <a:ln w="38100">
            <a:solidFill>
              <a:schemeClr val="accent6">
                <a:satOff val="-16844"/>
                <a:lumOff val="-30747"/>
              </a:schemeClr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9" name="Equation"/>
          <p:cNvSpPr txBox="1"/>
          <p:nvPr/>
        </p:nvSpPr>
        <p:spPr>
          <a:xfrm>
            <a:off x="9770186" y="5323382"/>
            <a:ext cx="225355" cy="33623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b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sub>
                  </m:sSub>
                </m:oMath>
              </m:oMathPara>
            </a14:m>
            <a:endParaRPr sz="2900">
              <a:solidFill>
                <a:srgbClr val="5E5E5E"/>
              </a:solidFill>
            </a:endParaRPr>
          </a:p>
        </p:txBody>
      </p:sp>
      <p:sp>
        <p:nvSpPr>
          <p:cNvPr id="190" name="Shape"/>
          <p:cNvSpPr/>
          <p:nvPr/>
        </p:nvSpPr>
        <p:spPr>
          <a:xfrm rot="10800000">
            <a:off x="12411442" y="7962835"/>
            <a:ext cx="1384850" cy="1576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58" fill="norm" stroke="1" extrusionOk="0">
                <a:moveTo>
                  <a:pt x="8039" y="6"/>
                </a:moveTo>
                <a:cubicBezTo>
                  <a:pt x="8010" y="17"/>
                  <a:pt x="7988" y="40"/>
                  <a:pt x="7988" y="72"/>
                </a:cubicBezTo>
                <a:lnTo>
                  <a:pt x="7988" y="2948"/>
                </a:lnTo>
                <a:cubicBezTo>
                  <a:pt x="3369" y="4034"/>
                  <a:pt x="-29" y="7745"/>
                  <a:pt x="0" y="12149"/>
                </a:cubicBezTo>
                <a:cubicBezTo>
                  <a:pt x="34" y="17307"/>
                  <a:pt x="4829" y="21521"/>
                  <a:pt x="10706" y="21557"/>
                </a:cubicBezTo>
                <a:cubicBezTo>
                  <a:pt x="16698" y="21595"/>
                  <a:pt x="21571" y="17342"/>
                  <a:pt x="21571" y="12091"/>
                </a:cubicBezTo>
                <a:cubicBezTo>
                  <a:pt x="21571" y="9321"/>
                  <a:pt x="20216" y="6831"/>
                  <a:pt x="18055" y="5100"/>
                </a:cubicBezTo>
                <a:cubicBezTo>
                  <a:pt x="18000" y="5055"/>
                  <a:pt x="17914" y="5057"/>
                  <a:pt x="17859" y="5102"/>
                </a:cubicBezTo>
                <a:lnTo>
                  <a:pt x="15458" y="7091"/>
                </a:lnTo>
                <a:cubicBezTo>
                  <a:pt x="15396" y="7142"/>
                  <a:pt x="15400" y="7228"/>
                  <a:pt x="15465" y="7277"/>
                </a:cubicBezTo>
                <a:cubicBezTo>
                  <a:pt x="17032" y="8452"/>
                  <a:pt x="18020" y="10205"/>
                  <a:pt x="17996" y="12161"/>
                </a:cubicBezTo>
                <a:cubicBezTo>
                  <a:pt x="17953" y="15577"/>
                  <a:pt x="14781" y="18372"/>
                  <a:pt x="10888" y="18419"/>
                </a:cubicBezTo>
                <a:cubicBezTo>
                  <a:pt x="6860" y="18469"/>
                  <a:pt x="3576" y="15616"/>
                  <a:pt x="3576" y="12091"/>
                </a:cubicBezTo>
                <a:cubicBezTo>
                  <a:pt x="3576" y="9467"/>
                  <a:pt x="5397" y="7218"/>
                  <a:pt x="7988" y="6258"/>
                </a:cubicBezTo>
                <a:lnTo>
                  <a:pt x="7988" y="9019"/>
                </a:lnTo>
                <a:cubicBezTo>
                  <a:pt x="7988" y="9051"/>
                  <a:pt x="8010" y="9075"/>
                  <a:pt x="8039" y="9086"/>
                </a:cubicBezTo>
                <a:cubicBezTo>
                  <a:pt x="8068" y="9097"/>
                  <a:pt x="8103" y="9095"/>
                  <a:pt x="8130" y="9073"/>
                </a:cubicBezTo>
                <a:lnTo>
                  <a:pt x="13473" y="4638"/>
                </a:lnTo>
                <a:cubicBezTo>
                  <a:pt x="13503" y="4613"/>
                  <a:pt x="13518" y="4581"/>
                  <a:pt x="13518" y="4547"/>
                </a:cubicBezTo>
                <a:cubicBezTo>
                  <a:pt x="13518" y="4514"/>
                  <a:pt x="13503" y="4481"/>
                  <a:pt x="13473" y="4456"/>
                </a:cubicBezTo>
                <a:lnTo>
                  <a:pt x="8127" y="20"/>
                </a:lnTo>
                <a:cubicBezTo>
                  <a:pt x="8101" y="-2"/>
                  <a:pt x="8067" y="-5"/>
                  <a:pt x="8039" y="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2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197" name="Group"/>
          <p:cNvGrpSpPr/>
          <p:nvPr/>
        </p:nvGrpSpPr>
        <p:grpSpPr>
          <a:xfrm>
            <a:off x="19607646" y="3781244"/>
            <a:ext cx="1772129" cy="1333054"/>
            <a:chOff x="0" y="0"/>
            <a:chExt cx="1772127" cy="1333052"/>
          </a:xfrm>
        </p:grpSpPr>
        <p:sp>
          <p:nvSpPr>
            <p:cNvPr id="191" name="Text"/>
            <p:cNvSpPr txBox="1"/>
            <p:nvPr/>
          </p:nvSpPr>
          <p:spPr>
            <a:xfrm>
              <a:off x="667844" y="-1"/>
              <a:ext cx="411040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grpSp>
          <p:nvGrpSpPr>
            <p:cNvPr id="196" name="Group"/>
            <p:cNvGrpSpPr/>
            <p:nvPr/>
          </p:nvGrpSpPr>
          <p:grpSpPr>
            <a:xfrm>
              <a:off x="-1" y="694112"/>
              <a:ext cx="1772129" cy="638941"/>
              <a:chOff x="0" y="0"/>
              <a:chExt cx="1772127" cy="638940"/>
            </a:xfrm>
          </p:grpSpPr>
          <p:sp>
            <p:nvSpPr>
              <p:cNvPr id="192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3" name="Line"/>
              <p:cNvSpPr/>
              <p:nvPr/>
            </p:nvSpPr>
            <p:spPr>
              <a:xfrm>
                <a:off x="1016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4" name="Line"/>
              <p:cNvSpPr/>
              <p:nvPr/>
            </p:nvSpPr>
            <p:spPr>
              <a:xfrm flipV="1">
                <a:off x="761998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5" name="Line"/>
              <p:cNvSpPr/>
              <p:nvPr/>
            </p:nvSpPr>
            <p:spPr>
              <a:xfrm flipV="1">
                <a:off x="10032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grpSp>
        <p:nvGrpSpPr>
          <p:cNvPr id="204" name="Group"/>
          <p:cNvGrpSpPr/>
          <p:nvPr/>
        </p:nvGrpSpPr>
        <p:grpSpPr>
          <a:xfrm>
            <a:off x="20123091" y="6711307"/>
            <a:ext cx="1164147" cy="1772128"/>
            <a:chOff x="0" y="0"/>
            <a:chExt cx="1164146" cy="1772127"/>
          </a:xfrm>
        </p:grpSpPr>
        <p:grpSp>
          <p:nvGrpSpPr>
            <p:cNvPr id="202" name="Group"/>
            <p:cNvGrpSpPr/>
            <p:nvPr/>
          </p:nvGrpSpPr>
          <p:grpSpPr>
            <a:xfrm>
              <a:off x="525205" y="-1"/>
              <a:ext cx="638942" cy="1772129"/>
              <a:chOff x="0" y="0"/>
              <a:chExt cx="638940" cy="1772127"/>
            </a:xfrm>
          </p:grpSpPr>
          <p:sp>
            <p:nvSpPr>
              <p:cNvPr id="198" name="Line"/>
              <p:cNvSpPr/>
              <p:nvPr/>
            </p:nvSpPr>
            <p:spPr>
              <a:xfrm flipV="1">
                <a:off x="319470" y="1016000"/>
                <a:ext cx="1" cy="75612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9" name="Line"/>
              <p:cNvSpPr/>
              <p:nvPr/>
            </p:nvSpPr>
            <p:spPr>
              <a:xfrm flipV="1">
                <a:off x="319470" y="-1"/>
                <a:ext cx="1" cy="75612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00" name="Line"/>
              <p:cNvSpPr/>
              <p:nvPr/>
            </p:nvSpPr>
            <p:spPr>
              <a:xfrm flipH="1">
                <a:off x="-1" y="1010129"/>
                <a:ext cx="638942" cy="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01" name="Line"/>
              <p:cNvSpPr/>
              <p:nvPr/>
            </p:nvSpPr>
            <p:spPr>
              <a:xfrm flipH="1" flipV="1">
                <a:off x="-1" y="768827"/>
                <a:ext cx="638942" cy="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03" name="Text"/>
            <p:cNvSpPr txBox="1"/>
            <p:nvPr/>
          </p:nvSpPr>
          <p:spPr>
            <a:xfrm>
              <a:off x="0" y="576119"/>
              <a:ext cx="411039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</p:grpSp>
      <p:sp>
        <p:nvSpPr>
          <p:cNvPr id="205" name="Line"/>
          <p:cNvSpPr/>
          <p:nvPr/>
        </p:nvSpPr>
        <p:spPr>
          <a:xfrm flipV="1">
            <a:off x="15986877" y="6334961"/>
            <a:ext cx="931946" cy="473510"/>
          </a:xfrm>
          <a:prstGeom prst="line">
            <a:avLst/>
          </a:prstGeom>
          <a:ln w="38100">
            <a:solidFill>
              <a:schemeClr val="accent6">
                <a:satOff val="-20754"/>
                <a:lumOff val="-16738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211" name="Group"/>
          <p:cNvGrpSpPr/>
          <p:nvPr/>
        </p:nvGrpSpPr>
        <p:grpSpPr>
          <a:xfrm>
            <a:off x="16144778" y="4185616"/>
            <a:ext cx="2566429" cy="554024"/>
            <a:chOff x="0" y="0"/>
            <a:chExt cx="2566427" cy="554023"/>
          </a:xfrm>
        </p:grpSpPr>
        <p:sp>
          <p:nvSpPr>
            <p:cNvPr id="206" name="Line"/>
            <p:cNvSpPr/>
            <p:nvPr/>
          </p:nvSpPr>
          <p:spPr>
            <a:xfrm>
              <a:off x="1810300" y="47655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7" name="Line"/>
            <p:cNvSpPr/>
            <p:nvPr/>
          </p:nvSpPr>
          <p:spPr>
            <a:xfrm>
              <a:off x="0" y="47655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8" name="Line"/>
            <p:cNvSpPr/>
            <p:nvPr/>
          </p:nvSpPr>
          <p:spPr>
            <a:xfrm flipV="1">
              <a:off x="883777" y="-1"/>
              <a:ext cx="931947" cy="473510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9" name="Circle"/>
            <p:cNvSpPr/>
            <p:nvPr/>
          </p:nvSpPr>
          <p:spPr>
            <a:xfrm>
              <a:off x="739871" y="399082"/>
              <a:ext cx="154941" cy="154941"/>
            </a:xfrm>
            <a:prstGeom prst="ellipse">
              <a:avLst/>
            </a:prstGeom>
            <a:noFill/>
            <a:ln w="381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0" name="Circle"/>
            <p:cNvSpPr/>
            <p:nvPr/>
          </p:nvSpPr>
          <p:spPr>
            <a:xfrm>
              <a:off x="1679671" y="399082"/>
              <a:ext cx="154941" cy="154941"/>
            </a:xfrm>
            <a:prstGeom prst="ellipse">
              <a:avLst/>
            </a:prstGeom>
            <a:noFill/>
            <a:ln w="381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grpSp>
        <p:nvGrpSpPr>
          <p:cNvPr id="220" name="Group"/>
          <p:cNvGrpSpPr/>
          <p:nvPr/>
        </p:nvGrpSpPr>
        <p:grpSpPr>
          <a:xfrm>
            <a:off x="16042506" y="9039562"/>
            <a:ext cx="2440935" cy="1645129"/>
            <a:chOff x="0" y="0"/>
            <a:chExt cx="2440934" cy="1645127"/>
          </a:xfrm>
        </p:grpSpPr>
        <p:grpSp>
          <p:nvGrpSpPr>
            <p:cNvPr id="216" name="Group"/>
            <p:cNvGrpSpPr/>
            <p:nvPr/>
          </p:nvGrpSpPr>
          <p:grpSpPr>
            <a:xfrm rot="5400000">
              <a:off x="-503094" y="503093"/>
              <a:ext cx="1645129" cy="638942"/>
              <a:chOff x="0" y="0"/>
              <a:chExt cx="1645127" cy="638940"/>
            </a:xfrm>
          </p:grpSpPr>
          <p:sp>
            <p:nvSpPr>
              <p:cNvPr id="212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3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4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5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17" name="Text"/>
            <p:cNvSpPr txBox="1"/>
            <p:nvPr/>
          </p:nvSpPr>
          <p:spPr>
            <a:xfrm>
              <a:off x="551738" y="512619"/>
              <a:ext cx="1889197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ϵ</m:t>
                    </m:r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1.5</m:t>
                    </m:r>
                    <m:r>
                      <m:rPr>
                        <m:sty m:val="p"/>
                      </m:rP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</m:oMath>
                </m:oMathPara>
              </a14:m>
            </a:p>
          </p:txBody>
        </p:sp>
        <p:sp>
          <p:nvSpPr>
            <p:cNvPr id="218" name="+"/>
            <p:cNvSpPr txBox="1"/>
            <p:nvPr/>
          </p:nvSpPr>
          <p:spPr>
            <a:xfrm>
              <a:off x="270221" y="306442"/>
              <a:ext cx="335281" cy="5357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+</a:t>
              </a:r>
            </a:p>
          </p:txBody>
        </p:sp>
        <p:sp>
          <p:nvSpPr>
            <p:cNvPr id="219" name="-"/>
            <p:cNvSpPr txBox="1"/>
            <p:nvPr/>
          </p:nvSpPr>
          <p:spPr>
            <a:xfrm>
              <a:off x="309077" y="704375"/>
              <a:ext cx="257569" cy="5357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-</a:t>
              </a:r>
            </a:p>
          </p:txBody>
        </p:sp>
      </p:grpSp>
      <p:grpSp>
        <p:nvGrpSpPr>
          <p:cNvPr id="223" name="Group"/>
          <p:cNvGrpSpPr/>
          <p:nvPr/>
        </p:nvGrpSpPr>
        <p:grpSpPr>
          <a:xfrm>
            <a:off x="6654800" y="4279900"/>
            <a:ext cx="528624" cy="528624"/>
            <a:chOff x="0" y="0"/>
            <a:chExt cx="528623" cy="528623"/>
          </a:xfrm>
        </p:grpSpPr>
        <p:sp>
          <p:nvSpPr>
            <p:cNvPr id="221" name="Circle"/>
            <p:cNvSpPr/>
            <p:nvPr/>
          </p:nvSpPr>
          <p:spPr>
            <a:xfrm>
              <a:off x="0" y="0"/>
              <a:ext cx="528624" cy="52862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22" name="Equation"/>
            <p:cNvSpPr txBox="1"/>
            <p:nvPr/>
          </p:nvSpPr>
          <p:spPr>
            <a:xfrm>
              <a:off x="103485" y="205878"/>
              <a:ext cx="351575" cy="1277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700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∼</m:t>
                    </m:r>
                  </m:oMath>
                </m:oMathPara>
              </a14:m>
              <a:endParaRPr sz="4700">
                <a:solidFill>
                  <a:srgbClr val="EE220C"/>
                </a:solidFill>
              </a:endParaRPr>
            </a:p>
          </p:txBody>
        </p:sp>
      </p:grpSp>
      <p:grpSp>
        <p:nvGrpSpPr>
          <p:cNvPr id="236" name="Group"/>
          <p:cNvGrpSpPr/>
          <p:nvPr/>
        </p:nvGrpSpPr>
        <p:grpSpPr>
          <a:xfrm>
            <a:off x="1705870" y="2361112"/>
            <a:ext cx="2660848" cy="506981"/>
            <a:chOff x="0" y="0"/>
            <a:chExt cx="2660846" cy="506979"/>
          </a:xfrm>
        </p:grpSpPr>
        <p:grpSp>
          <p:nvGrpSpPr>
            <p:cNvPr id="232" name="Group"/>
            <p:cNvGrpSpPr/>
            <p:nvPr/>
          </p:nvGrpSpPr>
          <p:grpSpPr>
            <a:xfrm>
              <a:off x="758096" y="0"/>
              <a:ext cx="1325120" cy="506980"/>
              <a:chOff x="0" y="0"/>
              <a:chExt cx="1325119" cy="506979"/>
            </a:xfrm>
          </p:grpSpPr>
          <p:sp>
            <p:nvSpPr>
              <p:cNvPr id="224" name="Line"/>
              <p:cNvSpPr/>
              <p:nvPr/>
            </p:nvSpPr>
            <p:spPr>
              <a:xfrm>
                <a:off x="0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5" name="Line"/>
              <p:cNvSpPr/>
              <p:nvPr/>
            </p:nvSpPr>
            <p:spPr>
              <a:xfrm flipH="1" rot="10800000">
                <a:off x="289884" y="250624"/>
                <a:ext cx="164055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6" name="Line"/>
              <p:cNvSpPr/>
              <p:nvPr/>
            </p:nvSpPr>
            <p:spPr>
              <a:xfrm>
                <a:off x="290393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7" name="Line"/>
              <p:cNvSpPr/>
              <p:nvPr/>
            </p:nvSpPr>
            <p:spPr>
              <a:xfrm flipH="1" rot="10800000">
                <a:off x="580277" y="250624"/>
                <a:ext cx="164055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8" name="Line"/>
              <p:cNvSpPr/>
              <p:nvPr/>
            </p:nvSpPr>
            <p:spPr>
              <a:xfrm>
                <a:off x="580787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9" name="Line"/>
              <p:cNvSpPr/>
              <p:nvPr/>
            </p:nvSpPr>
            <p:spPr>
              <a:xfrm flipH="1" rot="10800000">
                <a:off x="870670" y="250624"/>
                <a:ext cx="164056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30" name="Line"/>
              <p:cNvSpPr/>
              <p:nvPr/>
            </p:nvSpPr>
            <p:spPr>
              <a:xfrm>
                <a:off x="871180" y="0"/>
                <a:ext cx="453940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31" name="Line"/>
              <p:cNvSpPr/>
              <p:nvPr/>
            </p:nvSpPr>
            <p:spPr>
              <a:xfrm flipH="1" rot="10800000">
                <a:off x="1161064" y="250624"/>
                <a:ext cx="164056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233" name="Line"/>
            <p:cNvSpPr/>
            <p:nvPr/>
          </p:nvSpPr>
          <p:spPr>
            <a:xfrm>
              <a:off x="1904719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34" name="Line"/>
            <p:cNvSpPr/>
            <p:nvPr/>
          </p:nvSpPr>
          <p:spPr>
            <a:xfrm>
              <a:off x="0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35" name="Line"/>
            <p:cNvSpPr/>
            <p:nvPr/>
          </p:nvSpPr>
          <p:spPr>
            <a:xfrm>
              <a:off x="25400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249" name="Group"/>
          <p:cNvGrpSpPr/>
          <p:nvPr/>
        </p:nvGrpSpPr>
        <p:grpSpPr>
          <a:xfrm rot="5400000">
            <a:off x="1705870" y="4801876"/>
            <a:ext cx="2660848" cy="506981"/>
            <a:chOff x="0" y="0"/>
            <a:chExt cx="2660846" cy="506979"/>
          </a:xfrm>
        </p:grpSpPr>
        <p:grpSp>
          <p:nvGrpSpPr>
            <p:cNvPr id="245" name="Group"/>
            <p:cNvGrpSpPr/>
            <p:nvPr/>
          </p:nvGrpSpPr>
          <p:grpSpPr>
            <a:xfrm>
              <a:off x="758096" y="0"/>
              <a:ext cx="1325120" cy="506980"/>
              <a:chOff x="0" y="0"/>
              <a:chExt cx="1325119" cy="506979"/>
            </a:xfrm>
          </p:grpSpPr>
          <p:sp>
            <p:nvSpPr>
              <p:cNvPr id="237" name="Line"/>
              <p:cNvSpPr/>
              <p:nvPr/>
            </p:nvSpPr>
            <p:spPr>
              <a:xfrm>
                <a:off x="0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38" name="Line"/>
              <p:cNvSpPr/>
              <p:nvPr/>
            </p:nvSpPr>
            <p:spPr>
              <a:xfrm flipH="1" rot="10800000">
                <a:off x="289884" y="250624"/>
                <a:ext cx="164055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39" name="Line"/>
              <p:cNvSpPr/>
              <p:nvPr/>
            </p:nvSpPr>
            <p:spPr>
              <a:xfrm>
                <a:off x="290393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40" name="Line"/>
              <p:cNvSpPr/>
              <p:nvPr/>
            </p:nvSpPr>
            <p:spPr>
              <a:xfrm flipH="1" rot="10800000">
                <a:off x="580277" y="250624"/>
                <a:ext cx="164055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41" name="Line"/>
              <p:cNvSpPr/>
              <p:nvPr/>
            </p:nvSpPr>
            <p:spPr>
              <a:xfrm>
                <a:off x="580787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42" name="Line"/>
              <p:cNvSpPr/>
              <p:nvPr/>
            </p:nvSpPr>
            <p:spPr>
              <a:xfrm flipH="1" rot="10800000">
                <a:off x="870670" y="250624"/>
                <a:ext cx="164056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43" name="Line"/>
              <p:cNvSpPr/>
              <p:nvPr/>
            </p:nvSpPr>
            <p:spPr>
              <a:xfrm>
                <a:off x="871180" y="0"/>
                <a:ext cx="453940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44" name="Line"/>
              <p:cNvSpPr/>
              <p:nvPr/>
            </p:nvSpPr>
            <p:spPr>
              <a:xfrm flipH="1" rot="10800000">
                <a:off x="1161064" y="250624"/>
                <a:ext cx="164056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246" name="Line"/>
            <p:cNvSpPr/>
            <p:nvPr/>
          </p:nvSpPr>
          <p:spPr>
            <a:xfrm>
              <a:off x="1904719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7" name="Line"/>
            <p:cNvSpPr/>
            <p:nvPr/>
          </p:nvSpPr>
          <p:spPr>
            <a:xfrm>
              <a:off x="0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8" name="Line"/>
            <p:cNvSpPr/>
            <p:nvPr/>
          </p:nvSpPr>
          <p:spPr>
            <a:xfrm>
              <a:off x="25400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roup"/>
          <p:cNvGrpSpPr/>
          <p:nvPr/>
        </p:nvGrpSpPr>
        <p:grpSpPr>
          <a:xfrm rot="16200000">
            <a:off x="11871148" y="3925455"/>
            <a:ext cx="2390194" cy="506980"/>
            <a:chOff x="0" y="0"/>
            <a:chExt cx="2390192" cy="506979"/>
          </a:xfrm>
        </p:grpSpPr>
        <p:sp>
          <p:nvSpPr>
            <p:cNvPr id="251" name="Line"/>
            <p:cNvSpPr/>
            <p:nvPr/>
          </p:nvSpPr>
          <p:spPr>
            <a:xfrm>
              <a:off x="0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52" name="Line"/>
            <p:cNvSpPr/>
            <p:nvPr/>
          </p:nvSpPr>
          <p:spPr>
            <a:xfrm>
              <a:off x="1634065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260" name="Group"/>
            <p:cNvGrpSpPr/>
            <p:nvPr/>
          </p:nvGrpSpPr>
          <p:grpSpPr>
            <a:xfrm>
              <a:off x="740925" y="-1"/>
              <a:ext cx="916519" cy="506981"/>
              <a:chOff x="0" y="0"/>
              <a:chExt cx="916517" cy="506979"/>
            </a:xfrm>
          </p:grpSpPr>
          <p:sp>
            <p:nvSpPr>
              <p:cNvPr id="253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54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55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56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57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58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59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sp>
        <p:nvSpPr>
          <p:cNvPr id="262" name="Line"/>
          <p:cNvSpPr/>
          <p:nvPr/>
        </p:nvSpPr>
        <p:spPr>
          <a:xfrm flipV="1">
            <a:off x="8600812" y="2360324"/>
            <a:ext cx="1" cy="363724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3" name="Line"/>
          <p:cNvSpPr/>
          <p:nvPr/>
        </p:nvSpPr>
        <p:spPr>
          <a:xfrm>
            <a:off x="8601198" y="2353092"/>
            <a:ext cx="445796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4" name="Line"/>
          <p:cNvSpPr/>
          <p:nvPr/>
        </p:nvSpPr>
        <p:spPr>
          <a:xfrm>
            <a:off x="8597067" y="5992097"/>
            <a:ext cx="445796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5" name="Line"/>
          <p:cNvSpPr/>
          <p:nvPr/>
        </p:nvSpPr>
        <p:spPr>
          <a:xfrm flipV="1">
            <a:off x="13066245" y="2342954"/>
            <a:ext cx="1" cy="82839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6" name="Text"/>
          <p:cNvSpPr txBox="1"/>
          <p:nvPr/>
        </p:nvSpPr>
        <p:spPr>
          <a:xfrm>
            <a:off x="13437179" y="3918852"/>
            <a:ext cx="1440187" cy="494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26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26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26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15</m:t>
                  </m:r>
                  <m:r>
                    <m:rPr>
                      <m:sty m:val="p"/>
                    </m:rPr>
                    <a:rPr xmlns:a="http://schemas.openxmlformats.org/drawingml/2006/main" sz="26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Ω</m:t>
                  </m:r>
                </m:oMath>
              </m:oMathPara>
            </a14:m>
          </a:p>
        </p:txBody>
      </p:sp>
      <p:sp>
        <p:nvSpPr>
          <p:cNvPr id="267" name="Line"/>
          <p:cNvSpPr/>
          <p:nvPr/>
        </p:nvSpPr>
        <p:spPr>
          <a:xfrm flipV="1">
            <a:off x="13066244" y="5164682"/>
            <a:ext cx="1" cy="82839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8" name="Equation"/>
          <p:cNvSpPr txBox="1"/>
          <p:nvPr/>
        </p:nvSpPr>
        <p:spPr>
          <a:xfrm>
            <a:off x="8216293" y="3090253"/>
            <a:ext cx="154331" cy="2570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10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I</m:t>
                  </m:r>
                </m:oMath>
              </m:oMathPara>
            </a14:m>
            <a:endParaRPr sz="3100">
              <a:solidFill>
                <a:srgbClr val="5E5E5E"/>
              </a:solidFill>
            </a:endParaRPr>
          </a:p>
        </p:txBody>
      </p:sp>
      <p:sp>
        <p:nvSpPr>
          <p:cNvPr id="269" name="Rectangle"/>
          <p:cNvSpPr/>
          <p:nvPr/>
        </p:nvSpPr>
        <p:spPr>
          <a:xfrm>
            <a:off x="8445500" y="4096666"/>
            <a:ext cx="276336" cy="1645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274" name="Group"/>
          <p:cNvGrpSpPr/>
          <p:nvPr/>
        </p:nvGrpSpPr>
        <p:grpSpPr>
          <a:xfrm rot="5400000">
            <a:off x="7779712" y="3859474"/>
            <a:ext cx="1645129" cy="638942"/>
            <a:chOff x="0" y="0"/>
            <a:chExt cx="1645127" cy="638940"/>
          </a:xfrm>
        </p:grpSpPr>
        <p:sp>
          <p:nvSpPr>
            <p:cNvPr id="270" name="Line"/>
            <p:cNvSpPr/>
            <p:nvPr/>
          </p:nvSpPr>
          <p:spPr>
            <a:xfrm>
              <a:off x="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1" name="Line"/>
            <p:cNvSpPr/>
            <p:nvPr/>
          </p:nvSpPr>
          <p:spPr>
            <a:xfrm>
              <a:off x="88900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2" name="Line"/>
            <p:cNvSpPr/>
            <p:nvPr/>
          </p:nvSpPr>
          <p:spPr>
            <a:xfrm flipV="1">
              <a:off x="761999" y="-1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3" name="Line"/>
            <p:cNvSpPr/>
            <p:nvPr/>
          </p:nvSpPr>
          <p:spPr>
            <a:xfrm flipV="1">
              <a:off x="889000" y="126999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275" name="Text"/>
          <p:cNvSpPr txBox="1"/>
          <p:nvPr/>
        </p:nvSpPr>
        <p:spPr>
          <a:xfrm>
            <a:off x="6744279" y="3918852"/>
            <a:ext cx="1432761" cy="494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26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V</m:t>
                  </m:r>
                  <m:r>
                    <a:rPr xmlns:a="http://schemas.openxmlformats.org/drawingml/2006/main" sz="26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26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10</m:t>
                  </m:r>
                  <m:r>
                    <m:rPr>
                      <m:sty m:val="p"/>
                    </m:rPr>
                    <a:rPr xmlns:a="http://schemas.openxmlformats.org/drawingml/2006/main" sz="26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V</m:t>
                  </m:r>
                </m:oMath>
              </m:oMathPara>
            </a14:m>
          </a:p>
        </p:txBody>
      </p:sp>
      <p:sp>
        <p:nvSpPr>
          <p:cNvPr id="276" name="+"/>
          <p:cNvSpPr txBox="1"/>
          <p:nvPr/>
        </p:nvSpPr>
        <p:spPr>
          <a:xfrm>
            <a:off x="8311727" y="3662824"/>
            <a:ext cx="335281" cy="535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+</a:t>
            </a:r>
          </a:p>
        </p:txBody>
      </p:sp>
      <p:sp>
        <p:nvSpPr>
          <p:cNvPr id="277" name="Line"/>
          <p:cNvSpPr/>
          <p:nvPr/>
        </p:nvSpPr>
        <p:spPr>
          <a:xfrm flipV="1">
            <a:off x="8479367" y="2988113"/>
            <a:ext cx="1" cy="461367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78" name="Circle"/>
          <p:cNvSpPr/>
          <p:nvPr/>
        </p:nvSpPr>
        <p:spPr>
          <a:xfrm>
            <a:off x="8537584" y="2289864"/>
            <a:ext cx="126457" cy="126457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79" name="Circle"/>
          <p:cNvSpPr/>
          <p:nvPr/>
        </p:nvSpPr>
        <p:spPr>
          <a:xfrm>
            <a:off x="12983967" y="2289864"/>
            <a:ext cx="126456" cy="126457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80" name="Circle"/>
          <p:cNvSpPr/>
          <p:nvPr/>
        </p:nvSpPr>
        <p:spPr>
          <a:xfrm>
            <a:off x="13003017" y="3617014"/>
            <a:ext cx="126456" cy="126457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81" name="Circle"/>
          <p:cNvSpPr/>
          <p:nvPr/>
        </p:nvSpPr>
        <p:spPr>
          <a:xfrm>
            <a:off x="8537584" y="5928869"/>
            <a:ext cx="126457" cy="126456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82" name="Circle"/>
          <p:cNvSpPr/>
          <p:nvPr/>
        </p:nvSpPr>
        <p:spPr>
          <a:xfrm>
            <a:off x="12988570" y="5928869"/>
            <a:ext cx="126457" cy="126456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83" name="Circle"/>
          <p:cNvSpPr/>
          <p:nvPr/>
        </p:nvSpPr>
        <p:spPr>
          <a:xfrm>
            <a:off x="12983967" y="4582214"/>
            <a:ext cx="126456" cy="126457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84" name="a"/>
          <p:cNvSpPr txBox="1"/>
          <p:nvPr/>
        </p:nvSpPr>
        <p:spPr>
          <a:xfrm>
            <a:off x="8474453" y="1929293"/>
            <a:ext cx="252718" cy="4116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2100">
                <a:solidFill>
                  <a:schemeClr val="accent6"/>
                </a:solidFill>
              </a:defRPr>
            </a:lvl1pPr>
          </a:lstStyle>
          <a:p>
            <a:pPr/>
            <a:r>
              <a:t>a</a:t>
            </a:r>
          </a:p>
        </p:txBody>
      </p:sp>
      <p:sp>
        <p:nvSpPr>
          <p:cNvPr id="285" name="b"/>
          <p:cNvSpPr txBox="1"/>
          <p:nvPr/>
        </p:nvSpPr>
        <p:spPr>
          <a:xfrm>
            <a:off x="12930017" y="1929293"/>
            <a:ext cx="272454" cy="4116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2100">
                <a:solidFill>
                  <a:schemeClr val="accent6"/>
                </a:solidFill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286" name="c"/>
          <p:cNvSpPr txBox="1"/>
          <p:nvPr/>
        </p:nvSpPr>
        <p:spPr>
          <a:xfrm>
            <a:off x="13094852" y="3293451"/>
            <a:ext cx="257519" cy="4116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2100">
                <a:solidFill>
                  <a:schemeClr val="accent6"/>
                </a:solidFill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287" name="d"/>
          <p:cNvSpPr txBox="1"/>
          <p:nvPr/>
        </p:nvSpPr>
        <p:spPr>
          <a:xfrm>
            <a:off x="13087384" y="4439626"/>
            <a:ext cx="272454" cy="411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2100">
                <a:solidFill>
                  <a:schemeClr val="accent6"/>
                </a:solidFill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288" name="e"/>
          <p:cNvSpPr txBox="1"/>
          <p:nvPr/>
        </p:nvSpPr>
        <p:spPr>
          <a:xfrm>
            <a:off x="12923039" y="6016964"/>
            <a:ext cx="257519" cy="411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2100">
                <a:solidFill>
                  <a:schemeClr val="accent6"/>
                </a:solidFill>
              </a:defRPr>
            </a:lvl1pPr>
          </a:lstStyle>
          <a:p>
            <a:pPr/>
            <a:r>
              <a:t>e</a:t>
            </a:r>
          </a:p>
        </p:txBody>
      </p:sp>
      <p:sp>
        <p:nvSpPr>
          <p:cNvPr id="289" name="f"/>
          <p:cNvSpPr txBox="1"/>
          <p:nvPr/>
        </p:nvSpPr>
        <p:spPr>
          <a:xfrm>
            <a:off x="8487045" y="6016964"/>
            <a:ext cx="193245" cy="411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2100">
                <a:solidFill>
                  <a:schemeClr val="accent6"/>
                </a:solidFill>
              </a:defRPr>
            </a:lvl1pPr>
          </a:lstStyle>
          <a:p>
            <a:pPr/>
            <a:r>
              <a:t>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roup"/>
          <p:cNvGrpSpPr/>
          <p:nvPr/>
        </p:nvGrpSpPr>
        <p:grpSpPr>
          <a:xfrm>
            <a:off x="6920893" y="2652149"/>
            <a:ext cx="8469860" cy="3425013"/>
            <a:chOff x="0" y="0"/>
            <a:chExt cx="8469859" cy="3425012"/>
          </a:xfrm>
        </p:grpSpPr>
        <p:sp>
          <p:nvSpPr>
            <p:cNvPr id="291" name="Line"/>
            <p:cNvSpPr/>
            <p:nvPr/>
          </p:nvSpPr>
          <p:spPr>
            <a:xfrm>
              <a:off x="3250652" y="651639"/>
              <a:ext cx="75612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92" name="Line"/>
            <p:cNvSpPr/>
            <p:nvPr/>
          </p:nvSpPr>
          <p:spPr>
            <a:xfrm>
              <a:off x="4884718" y="65163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00" name="Group"/>
            <p:cNvGrpSpPr/>
            <p:nvPr/>
          </p:nvGrpSpPr>
          <p:grpSpPr>
            <a:xfrm>
              <a:off x="3991578" y="393451"/>
              <a:ext cx="916518" cy="506981"/>
              <a:chOff x="0" y="0"/>
              <a:chExt cx="916517" cy="506979"/>
            </a:xfrm>
          </p:grpSpPr>
          <p:sp>
            <p:nvSpPr>
              <p:cNvPr id="293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94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95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96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97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98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99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01" name="Equation"/>
            <p:cNvSpPr txBox="1"/>
            <p:nvPr/>
          </p:nvSpPr>
          <p:spPr>
            <a:xfrm>
              <a:off x="3681325" y="11662"/>
              <a:ext cx="1537023" cy="3175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3.0</m:t>
                    </m:r>
                    <m:r>
                      <m:rPr>
                        <m:sty m:val="p"/>
                      </m:rP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700">
                <a:solidFill>
                  <a:srgbClr val="5E5E5E"/>
                </a:solidFill>
              </a:endParaRPr>
            </a:p>
          </p:txBody>
        </p:sp>
        <p:sp>
          <p:nvSpPr>
            <p:cNvPr id="302" name="Line"/>
            <p:cNvSpPr/>
            <p:nvPr/>
          </p:nvSpPr>
          <p:spPr>
            <a:xfrm>
              <a:off x="386368" y="651639"/>
              <a:ext cx="124551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03" name="Line"/>
            <p:cNvSpPr/>
            <p:nvPr/>
          </p:nvSpPr>
          <p:spPr>
            <a:xfrm>
              <a:off x="2509818" y="65163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11" name="Group"/>
            <p:cNvGrpSpPr/>
            <p:nvPr/>
          </p:nvGrpSpPr>
          <p:grpSpPr>
            <a:xfrm>
              <a:off x="1616678" y="393451"/>
              <a:ext cx="916518" cy="506981"/>
              <a:chOff x="0" y="0"/>
              <a:chExt cx="916517" cy="506979"/>
            </a:xfrm>
          </p:grpSpPr>
          <p:sp>
            <p:nvSpPr>
              <p:cNvPr id="304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5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6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7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8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9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0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12" name="Equation"/>
            <p:cNvSpPr txBox="1"/>
            <p:nvPr/>
          </p:nvSpPr>
          <p:spPr>
            <a:xfrm>
              <a:off x="1306425" y="0"/>
              <a:ext cx="1537023" cy="3175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2.0</m:t>
                    </m:r>
                    <m:r>
                      <m:rPr>
                        <m:sty m:val="p"/>
                      </m:rP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700">
                <a:solidFill>
                  <a:srgbClr val="5E5E5E"/>
                </a:solidFill>
              </a:endParaRPr>
            </a:p>
          </p:txBody>
        </p:sp>
        <p:sp>
          <p:nvSpPr>
            <p:cNvPr id="313" name="Line"/>
            <p:cNvSpPr/>
            <p:nvPr/>
          </p:nvSpPr>
          <p:spPr>
            <a:xfrm>
              <a:off x="5574752" y="651639"/>
              <a:ext cx="75612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21" name="Group"/>
            <p:cNvGrpSpPr/>
            <p:nvPr/>
          </p:nvGrpSpPr>
          <p:grpSpPr>
            <a:xfrm>
              <a:off x="6315678" y="393451"/>
              <a:ext cx="916519" cy="506981"/>
              <a:chOff x="0" y="0"/>
              <a:chExt cx="916517" cy="506979"/>
            </a:xfrm>
          </p:grpSpPr>
          <p:sp>
            <p:nvSpPr>
              <p:cNvPr id="314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5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6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7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8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9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20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22" name="Equation"/>
            <p:cNvSpPr txBox="1"/>
            <p:nvPr/>
          </p:nvSpPr>
          <p:spPr>
            <a:xfrm>
              <a:off x="6005426" y="9958"/>
              <a:ext cx="1537023" cy="3209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4.0</m:t>
                    </m:r>
                    <m:r>
                      <m:rPr>
                        <m:sty m:val="p"/>
                      </m:rP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700">
                <a:solidFill>
                  <a:srgbClr val="5E5E5E"/>
                </a:solidFill>
              </a:endParaRPr>
            </a:p>
          </p:txBody>
        </p:sp>
        <p:sp>
          <p:nvSpPr>
            <p:cNvPr id="323" name="Text"/>
            <p:cNvSpPr txBox="1"/>
            <p:nvPr/>
          </p:nvSpPr>
          <p:spPr>
            <a:xfrm>
              <a:off x="3690115" y="2912355"/>
              <a:ext cx="1492692" cy="512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3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7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a:rPr xmlns:a="http://schemas.openxmlformats.org/drawingml/2006/main" sz="27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7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m:rPr>
                        <m:sty m:val="p"/>
                      </m:rPr>
                      <a:rPr xmlns:a="http://schemas.openxmlformats.org/drawingml/2006/main" sz="27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</m:oMath>
                </m:oMathPara>
              </a14:m>
            </a:p>
          </p:txBody>
        </p:sp>
        <p:sp>
          <p:nvSpPr>
            <p:cNvPr id="324" name="Line"/>
            <p:cNvSpPr/>
            <p:nvPr/>
          </p:nvSpPr>
          <p:spPr>
            <a:xfrm flipH="1">
              <a:off x="399884" y="651639"/>
              <a:ext cx="1" cy="198675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25" name="Line"/>
            <p:cNvSpPr/>
            <p:nvPr/>
          </p:nvSpPr>
          <p:spPr>
            <a:xfrm>
              <a:off x="8466214" y="651639"/>
              <a:ext cx="1" cy="198675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32" name="Group"/>
            <p:cNvGrpSpPr/>
            <p:nvPr/>
          </p:nvGrpSpPr>
          <p:grpSpPr>
            <a:xfrm>
              <a:off x="403062" y="2305807"/>
              <a:ext cx="8066798" cy="638942"/>
              <a:chOff x="0" y="0"/>
              <a:chExt cx="8066797" cy="638940"/>
            </a:xfrm>
          </p:grpSpPr>
          <p:sp>
            <p:nvSpPr>
              <p:cNvPr id="326" name="Line"/>
              <p:cNvSpPr/>
              <p:nvPr/>
            </p:nvSpPr>
            <p:spPr>
              <a:xfrm>
                <a:off x="3220123" y="319470"/>
                <a:ext cx="756129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27" name="Line"/>
              <p:cNvSpPr/>
              <p:nvPr/>
            </p:nvSpPr>
            <p:spPr>
              <a:xfrm>
                <a:off x="4109123" y="319470"/>
                <a:ext cx="756129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28" name="Line"/>
              <p:cNvSpPr/>
              <p:nvPr/>
            </p:nvSpPr>
            <p:spPr>
              <a:xfrm flipV="1">
                <a:off x="3982123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29" name="Line"/>
              <p:cNvSpPr/>
              <p:nvPr/>
            </p:nvSpPr>
            <p:spPr>
              <a:xfrm flipV="1">
                <a:off x="4109123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30" name="Line"/>
              <p:cNvSpPr/>
              <p:nvPr/>
            </p:nvSpPr>
            <p:spPr>
              <a:xfrm>
                <a:off x="0" y="327032"/>
                <a:ext cx="3242149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31" name="Line"/>
              <p:cNvSpPr/>
              <p:nvPr/>
            </p:nvSpPr>
            <p:spPr>
              <a:xfrm>
                <a:off x="4852751" y="327032"/>
                <a:ext cx="3214047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33" name="Line"/>
            <p:cNvSpPr/>
            <p:nvPr/>
          </p:nvSpPr>
          <p:spPr>
            <a:xfrm>
              <a:off x="7221518" y="651639"/>
              <a:ext cx="124551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34" name="Equation"/>
            <p:cNvSpPr txBox="1"/>
            <p:nvPr/>
          </p:nvSpPr>
          <p:spPr>
            <a:xfrm>
              <a:off x="0" y="1835104"/>
              <a:ext cx="144374" cy="240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29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I</m:t>
                    </m:r>
                  </m:oMath>
                </m:oMathPara>
              </a14:m>
              <a:endParaRPr sz="2900">
                <a:solidFill>
                  <a:srgbClr val="5E5E5E"/>
                </a:solidFill>
              </a:endParaRPr>
            </a:p>
          </p:txBody>
        </p:sp>
        <p:sp>
          <p:nvSpPr>
            <p:cNvPr id="335" name="Line"/>
            <p:cNvSpPr/>
            <p:nvPr/>
          </p:nvSpPr>
          <p:spPr>
            <a:xfrm flipV="1">
              <a:off x="263074" y="1732964"/>
              <a:ext cx="1" cy="461367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36" name="Text"/>
            <p:cNvSpPr txBox="1"/>
            <p:nvPr/>
          </p:nvSpPr>
          <p:spPr>
            <a:xfrm>
              <a:off x="1853563" y="917026"/>
              <a:ext cx="442748" cy="5306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3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27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27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337" name="Text"/>
            <p:cNvSpPr txBox="1"/>
            <p:nvPr/>
          </p:nvSpPr>
          <p:spPr>
            <a:xfrm>
              <a:off x="4215087" y="917026"/>
              <a:ext cx="442748" cy="5306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3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27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27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338" name="Text"/>
            <p:cNvSpPr txBox="1"/>
            <p:nvPr/>
          </p:nvSpPr>
          <p:spPr>
            <a:xfrm>
              <a:off x="6552564" y="915272"/>
              <a:ext cx="442748" cy="5341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3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27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27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m:oMathPara>
              </a14:m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roup"/>
          <p:cNvGrpSpPr/>
          <p:nvPr/>
        </p:nvGrpSpPr>
        <p:grpSpPr>
          <a:xfrm>
            <a:off x="6447235" y="4840625"/>
            <a:ext cx="7947442" cy="4909125"/>
            <a:chOff x="0" y="0"/>
            <a:chExt cx="7947441" cy="4909123"/>
          </a:xfrm>
        </p:grpSpPr>
        <p:sp>
          <p:nvSpPr>
            <p:cNvPr id="341" name="Text"/>
            <p:cNvSpPr txBox="1"/>
            <p:nvPr/>
          </p:nvSpPr>
          <p:spPr>
            <a:xfrm>
              <a:off x="3263592" y="4396467"/>
              <a:ext cx="1492691" cy="512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3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7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a:rPr xmlns:a="http://schemas.openxmlformats.org/drawingml/2006/main" sz="27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7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m:rPr>
                        <m:sty m:val="p"/>
                      </m:rPr>
                      <a:rPr xmlns:a="http://schemas.openxmlformats.org/drawingml/2006/main" sz="27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</m:oMath>
                </m:oMathPara>
              </a14:m>
            </a:p>
          </p:txBody>
        </p:sp>
        <p:sp>
          <p:nvSpPr>
            <p:cNvPr id="342" name="Line"/>
            <p:cNvSpPr/>
            <p:nvPr/>
          </p:nvSpPr>
          <p:spPr>
            <a:xfrm>
              <a:off x="7947441" y="1776863"/>
              <a:ext cx="1" cy="226709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43" name="Line"/>
            <p:cNvSpPr/>
            <p:nvPr/>
          </p:nvSpPr>
          <p:spPr>
            <a:xfrm flipH="1">
              <a:off x="5675972" y="599584"/>
              <a:ext cx="1" cy="237568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44" name="Line"/>
            <p:cNvSpPr/>
            <p:nvPr/>
          </p:nvSpPr>
          <p:spPr>
            <a:xfrm>
              <a:off x="3170419" y="4056686"/>
              <a:ext cx="75612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45" name="Line"/>
            <p:cNvSpPr/>
            <p:nvPr/>
          </p:nvSpPr>
          <p:spPr>
            <a:xfrm>
              <a:off x="4059419" y="4056686"/>
              <a:ext cx="75612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46" name="Line"/>
            <p:cNvSpPr/>
            <p:nvPr/>
          </p:nvSpPr>
          <p:spPr>
            <a:xfrm flipV="1">
              <a:off x="3932419" y="3737215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47" name="Line"/>
            <p:cNvSpPr/>
            <p:nvPr/>
          </p:nvSpPr>
          <p:spPr>
            <a:xfrm flipV="1">
              <a:off x="4059419" y="3864215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48" name="Line"/>
            <p:cNvSpPr/>
            <p:nvPr/>
          </p:nvSpPr>
          <p:spPr>
            <a:xfrm>
              <a:off x="0" y="4064248"/>
              <a:ext cx="330309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49" name="Line"/>
            <p:cNvSpPr/>
            <p:nvPr/>
          </p:nvSpPr>
          <p:spPr>
            <a:xfrm>
              <a:off x="4803047" y="4064247"/>
              <a:ext cx="314164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0" name="Equation"/>
            <p:cNvSpPr txBox="1"/>
            <p:nvPr/>
          </p:nvSpPr>
          <p:spPr>
            <a:xfrm>
              <a:off x="1394010" y="1262393"/>
              <a:ext cx="144374" cy="240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29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I</m:t>
                    </m:r>
                  </m:oMath>
                </m:oMathPara>
              </a14:m>
              <a:endParaRPr sz="2900">
                <a:solidFill>
                  <a:srgbClr val="5E5E5E"/>
                </a:solidFill>
              </a:endParaRPr>
            </a:p>
          </p:txBody>
        </p:sp>
        <p:sp>
          <p:nvSpPr>
            <p:cNvPr id="351" name="Line"/>
            <p:cNvSpPr/>
            <p:nvPr/>
          </p:nvSpPr>
          <p:spPr>
            <a:xfrm>
              <a:off x="1054232" y="1656853"/>
              <a:ext cx="756128" cy="1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2" name="Line"/>
            <p:cNvSpPr/>
            <p:nvPr/>
          </p:nvSpPr>
          <p:spPr>
            <a:xfrm>
              <a:off x="24334" y="1790563"/>
              <a:ext cx="3516305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3" name="Line"/>
            <p:cNvSpPr/>
            <p:nvPr/>
          </p:nvSpPr>
          <p:spPr>
            <a:xfrm>
              <a:off x="4418576" y="1790563"/>
              <a:ext cx="3516305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61" name="Group"/>
            <p:cNvGrpSpPr/>
            <p:nvPr/>
          </p:nvGrpSpPr>
          <p:grpSpPr>
            <a:xfrm>
              <a:off x="3525435" y="1532375"/>
              <a:ext cx="916519" cy="506980"/>
              <a:chOff x="0" y="0"/>
              <a:chExt cx="916517" cy="506979"/>
            </a:xfrm>
          </p:grpSpPr>
          <p:sp>
            <p:nvSpPr>
              <p:cNvPr id="354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55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56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57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58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59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60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62" name="Equation"/>
            <p:cNvSpPr txBox="1"/>
            <p:nvPr/>
          </p:nvSpPr>
          <p:spPr>
            <a:xfrm>
              <a:off x="3292753" y="1169637"/>
              <a:ext cx="1537023" cy="3175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3.0</m:t>
                    </m:r>
                    <m:r>
                      <m:rPr>
                        <m:sty m:val="p"/>
                      </m:rP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700">
                <a:solidFill>
                  <a:srgbClr val="5E5E5E"/>
                </a:solidFill>
              </a:endParaRPr>
            </a:p>
          </p:txBody>
        </p:sp>
        <p:sp>
          <p:nvSpPr>
            <p:cNvPr id="363" name="Line"/>
            <p:cNvSpPr/>
            <p:nvPr/>
          </p:nvSpPr>
          <p:spPr>
            <a:xfrm>
              <a:off x="2268883" y="2971663"/>
              <a:ext cx="129799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64" name="Line"/>
            <p:cNvSpPr/>
            <p:nvPr/>
          </p:nvSpPr>
          <p:spPr>
            <a:xfrm>
              <a:off x="4444818" y="2971663"/>
              <a:ext cx="124551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72" name="Group"/>
            <p:cNvGrpSpPr/>
            <p:nvPr/>
          </p:nvGrpSpPr>
          <p:grpSpPr>
            <a:xfrm>
              <a:off x="3551678" y="2713475"/>
              <a:ext cx="916519" cy="506980"/>
              <a:chOff x="0" y="0"/>
              <a:chExt cx="916517" cy="506979"/>
            </a:xfrm>
          </p:grpSpPr>
          <p:sp>
            <p:nvSpPr>
              <p:cNvPr id="365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66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67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68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69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70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71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73" name="Equation"/>
            <p:cNvSpPr txBox="1"/>
            <p:nvPr/>
          </p:nvSpPr>
          <p:spPr>
            <a:xfrm>
              <a:off x="3290909" y="2339275"/>
              <a:ext cx="1537023" cy="3209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4.0</m:t>
                    </m:r>
                    <m:r>
                      <m:rPr>
                        <m:sty m:val="p"/>
                      </m:rP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700">
                <a:solidFill>
                  <a:srgbClr val="5E5E5E"/>
                </a:solidFill>
              </a:endParaRPr>
            </a:p>
          </p:txBody>
        </p:sp>
        <p:sp>
          <p:nvSpPr>
            <p:cNvPr id="374" name="Line"/>
            <p:cNvSpPr/>
            <p:nvPr/>
          </p:nvSpPr>
          <p:spPr>
            <a:xfrm>
              <a:off x="4431697" y="609463"/>
              <a:ext cx="124551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82" name="Group"/>
            <p:cNvGrpSpPr/>
            <p:nvPr/>
          </p:nvGrpSpPr>
          <p:grpSpPr>
            <a:xfrm>
              <a:off x="3538556" y="351275"/>
              <a:ext cx="916519" cy="506980"/>
              <a:chOff x="0" y="0"/>
              <a:chExt cx="916517" cy="506979"/>
            </a:xfrm>
          </p:grpSpPr>
          <p:sp>
            <p:nvSpPr>
              <p:cNvPr id="375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76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77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78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79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80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81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83" name="Equation"/>
            <p:cNvSpPr txBox="1"/>
            <p:nvPr/>
          </p:nvSpPr>
          <p:spPr>
            <a:xfrm>
              <a:off x="3241426" y="0"/>
              <a:ext cx="1537023" cy="3175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2.0</m:t>
                    </m:r>
                    <m:r>
                      <m:rPr>
                        <m:sty m:val="p"/>
                      </m:rPr>
                      <a:rPr xmlns:a="http://schemas.openxmlformats.org/drawingml/2006/main" sz="2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700">
                <a:solidFill>
                  <a:srgbClr val="5E5E5E"/>
                </a:solidFill>
              </a:endParaRPr>
            </a:p>
          </p:txBody>
        </p:sp>
        <p:sp>
          <p:nvSpPr>
            <p:cNvPr id="384" name="Line"/>
            <p:cNvSpPr/>
            <p:nvPr/>
          </p:nvSpPr>
          <p:spPr>
            <a:xfrm>
              <a:off x="2282005" y="596763"/>
              <a:ext cx="1271755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85" name="Line"/>
            <p:cNvSpPr/>
            <p:nvPr/>
          </p:nvSpPr>
          <p:spPr>
            <a:xfrm flipH="1">
              <a:off x="2272372" y="599584"/>
              <a:ext cx="1" cy="237568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86" name="Line"/>
            <p:cNvSpPr/>
            <p:nvPr/>
          </p:nvSpPr>
          <p:spPr>
            <a:xfrm flipH="1">
              <a:off x="19947" y="1776863"/>
              <a:ext cx="1" cy="226709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87" name="Line"/>
            <p:cNvSpPr/>
            <p:nvPr/>
          </p:nvSpPr>
          <p:spPr>
            <a:xfrm>
              <a:off x="2344927" y="1656853"/>
              <a:ext cx="329886" cy="1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88" name="Line"/>
            <p:cNvSpPr/>
            <p:nvPr/>
          </p:nvSpPr>
          <p:spPr>
            <a:xfrm flipV="1">
              <a:off x="2440422" y="742041"/>
              <a:ext cx="1" cy="329886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89" name="Line"/>
            <p:cNvSpPr/>
            <p:nvPr/>
          </p:nvSpPr>
          <p:spPr>
            <a:xfrm>
              <a:off x="2440422" y="2509199"/>
              <a:ext cx="1" cy="329887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90" name="Equation"/>
            <p:cNvSpPr txBox="1"/>
            <p:nvPr/>
          </p:nvSpPr>
          <p:spPr>
            <a:xfrm>
              <a:off x="2545591" y="836769"/>
              <a:ext cx="148744" cy="229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391" name="Equation"/>
            <p:cNvSpPr txBox="1"/>
            <p:nvPr/>
          </p:nvSpPr>
          <p:spPr>
            <a:xfrm>
              <a:off x="2734385" y="1511311"/>
              <a:ext cx="163171" cy="229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392" name="Equation"/>
            <p:cNvSpPr txBox="1"/>
            <p:nvPr/>
          </p:nvSpPr>
          <p:spPr>
            <a:xfrm>
              <a:off x="2558291" y="2598099"/>
              <a:ext cx="155417" cy="231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9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9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