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roup"/>
          <p:cNvGrpSpPr/>
          <p:nvPr/>
        </p:nvGrpSpPr>
        <p:grpSpPr>
          <a:xfrm rot="16200000">
            <a:off x="13490478" y="6088256"/>
            <a:ext cx="1645129" cy="638942"/>
            <a:chOff x="0" y="0"/>
            <a:chExt cx="1645127" cy="638940"/>
          </a:xfrm>
        </p:grpSpPr>
        <p:sp>
          <p:nvSpPr>
            <p:cNvPr id="151" name="Line"/>
            <p:cNvSpPr/>
            <p:nvPr/>
          </p:nvSpPr>
          <p:spPr>
            <a:xfrm>
              <a:off x="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2" name="Line"/>
            <p:cNvSpPr/>
            <p:nvPr/>
          </p:nvSpPr>
          <p:spPr>
            <a:xfrm>
              <a:off x="88900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3" name="Line"/>
            <p:cNvSpPr/>
            <p:nvPr/>
          </p:nvSpPr>
          <p:spPr>
            <a:xfrm flipV="1">
              <a:off x="761999" y="-1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4" name="Line"/>
            <p:cNvSpPr/>
            <p:nvPr/>
          </p:nvSpPr>
          <p:spPr>
            <a:xfrm flipV="1">
              <a:off x="889000" y="126999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156" name="Line"/>
          <p:cNvSpPr/>
          <p:nvPr/>
        </p:nvSpPr>
        <p:spPr>
          <a:xfrm>
            <a:off x="8082777" y="3037089"/>
            <a:ext cx="7561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57" name="Line"/>
          <p:cNvSpPr/>
          <p:nvPr/>
        </p:nvSpPr>
        <p:spPr>
          <a:xfrm>
            <a:off x="9934478" y="3037089"/>
            <a:ext cx="75612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165" name="Group"/>
          <p:cNvGrpSpPr/>
          <p:nvPr/>
        </p:nvGrpSpPr>
        <p:grpSpPr>
          <a:xfrm>
            <a:off x="8812738" y="2778900"/>
            <a:ext cx="1139442" cy="506981"/>
            <a:chOff x="0" y="0"/>
            <a:chExt cx="1139441" cy="506979"/>
          </a:xfrm>
        </p:grpSpPr>
        <p:sp>
          <p:nvSpPr>
            <p:cNvPr id="158" name="Line"/>
            <p:cNvSpPr/>
            <p:nvPr/>
          </p:nvSpPr>
          <p:spPr>
            <a:xfrm flipV="1">
              <a:off x="661286" y="10502"/>
              <a:ext cx="193636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9" name="Line"/>
            <p:cNvSpPr/>
            <p:nvPr/>
          </p:nvSpPr>
          <p:spPr>
            <a:xfrm flipH="1" flipV="1">
              <a:off x="847552" y="4679"/>
              <a:ext cx="193637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0" name="Line"/>
            <p:cNvSpPr/>
            <p:nvPr/>
          </p:nvSpPr>
          <p:spPr>
            <a:xfrm flipV="1">
              <a:off x="1040300" y="253999"/>
              <a:ext cx="99142" cy="25298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1" name="Line"/>
            <p:cNvSpPr/>
            <p:nvPr/>
          </p:nvSpPr>
          <p:spPr>
            <a:xfrm flipH="1" flipV="1">
              <a:off x="470786" y="10502"/>
              <a:ext cx="193636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2" name="Line"/>
            <p:cNvSpPr/>
            <p:nvPr/>
          </p:nvSpPr>
          <p:spPr>
            <a:xfrm flipV="1">
              <a:off x="282268" y="10502"/>
              <a:ext cx="193637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3" name="Line"/>
            <p:cNvSpPr/>
            <p:nvPr/>
          </p:nvSpPr>
          <p:spPr>
            <a:xfrm flipH="1" flipV="1">
              <a:off x="94019" y="4679"/>
              <a:ext cx="193637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4" name="Line"/>
            <p:cNvSpPr/>
            <p:nvPr/>
          </p:nvSpPr>
          <p:spPr>
            <a:xfrm flipV="1">
              <a:off x="0" y="-1"/>
              <a:ext cx="99142" cy="25298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166" name="Line"/>
          <p:cNvSpPr/>
          <p:nvPr/>
        </p:nvSpPr>
        <p:spPr>
          <a:xfrm>
            <a:off x="11568545" y="4180089"/>
            <a:ext cx="75612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67" name="Line"/>
          <p:cNvSpPr/>
          <p:nvPr/>
        </p:nvSpPr>
        <p:spPr>
          <a:xfrm>
            <a:off x="13202611" y="4180089"/>
            <a:ext cx="7561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175" name="Group"/>
          <p:cNvGrpSpPr/>
          <p:nvPr/>
        </p:nvGrpSpPr>
        <p:grpSpPr>
          <a:xfrm>
            <a:off x="12309471" y="3921900"/>
            <a:ext cx="916519" cy="506981"/>
            <a:chOff x="0" y="0"/>
            <a:chExt cx="916517" cy="506979"/>
          </a:xfrm>
        </p:grpSpPr>
        <p:sp>
          <p:nvSpPr>
            <p:cNvPr id="168" name="Line"/>
            <p:cNvSpPr/>
            <p:nvPr/>
          </p:nvSpPr>
          <p:spPr>
            <a:xfrm flipV="1">
              <a:off x="531910" y="10502"/>
              <a:ext cx="155753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9" name="Line"/>
            <p:cNvSpPr/>
            <p:nvPr/>
          </p:nvSpPr>
          <p:spPr>
            <a:xfrm flipH="1" flipV="1">
              <a:off x="681735" y="4679"/>
              <a:ext cx="155753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0" name="Line"/>
            <p:cNvSpPr/>
            <p:nvPr/>
          </p:nvSpPr>
          <p:spPr>
            <a:xfrm flipV="1">
              <a:off x="836772" y="254000"/>
              <a:ext cx="79746" cy="252980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1" name="Line"/>
            <p:cNvSpPr/>
            <p:nvPr/>
          </p:nvSpPr>
          <p:spPr>
            <a:xfrm flipH="1" flipV="1">
              <a:off x="378680" y="10502"/>
              <a:ext cx="155752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2" name="Line"/>
            <p:cNvSpPr/>
            <p:nvPr/>
          </p:nvSpPr>
          <p:spPr>
            <a:xfrm flipV="1">
              <a:off x="227044" y="10502"/>
              <a:ext cx="155753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3" name="Line"/>
            <p:cNvSpPr/>
            <p:nvPr/>
          </p:nvSpPr>
          <p:spPr>
            <a:xfrm flipH="1" flipV="1">
              <a:off x="75625" y="4679"/>
              <a:ext cx="155753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74" name="Line"/>
            <p:cNvSpPr/>
            <p:nvPr/>
          </p:nvSpPr>
          <p:spPr>
            <a:xfrm flipV="1">
              <a:off x="-1" y="0"/>
              <a:ext cx="79747" cy="252980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182" name="Group"/>
          <p:cNvGrpSpPr/>
          <p:nvPr/>
        </p:nvGrpSpPr>
        <p:grpSpPr>
          <a:xfrm>
            <a:off x="11187545" y="5385243"/>
            <a:ext cx="1645129" cy="1341955"/>
            <a:chOff x="0" y="0"/>
            <a:chExt cx="1645127" cy="1341953"/>
          </a:xfrm>
        </p:grpSpPr>
        <p:grpSp>
          <p:nvGrpSpPr>
            <p:cNvPr id="180" name="Group"/>
            <p:cNvGrpSpPr/>
            <p:nvPr/>
          </p:nvGrpSpPr>
          <p:grpSpPr>
            <a:xfrm>
              <a:off x="-1" y="703012"/>
              <a:ext cx="1645129" cy="638942"/>
              <a:chOff x="0" y="0"/>
              <a:chExt cx="1645127" cy="638940"/>
            </a:xfrm>
          </p:grpSpPr>
          <p:sp>
            <p:nvSpPr>
              <p:cNvPr id="176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7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8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9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181" name="Text"/>
            <p:cNvSpPr txBox="1"/>
            <p:nvPr/>
          </p:nvSpPr>
          <p:spPr>
            <a:xfrm>
              <a:off x="595497" y="0"/>
              <a:ext cx="454134" cy="6425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35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a:rPr xmlns:a="http://schemas.openxmlformats.org/drawingml/2006/main" sz="35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</a:p>
          </p:txBody>
        </p:sp>
      </p:grpSp>
      <p:sp>
        <p:nvSpPr>
          <p:cNvPr id="183" name="Equation"/>
          <p:cNvSpPr txBox="1"/>
          <p:nvPr/>
        </p:nvSpPr>
        <p:spPr>
          <a:xfrm>
            <a:off x="12591229" y="3477649"/>
            <a:ext cx="319908" cy="3325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e>
                    <m:sub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2900">
              <a:solidFill>
                <a:srgbClr val="5E5E5E"/>
              </a:solidFill>
            </a:endParaRPr>
          </a:p>
        </p:txBody>
      </p:sp>
      <p:sp>
        <p:nvSpPr>
          <p:cNvPr id="184" name="Text"/>
          <p:cNvSpPr txBox="1"/>
          <p:nvPr/>
        </p:nvSpPr>
        <p:spPr>
          <a:xfrm>
            <a:off x="14729442" y="6086437"/>
            <a:ext cx="454134" cy="642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ϵ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grpSp>
        <p:nvGrpSpPr>
          <p:cNvPr id="187" name="Group"/>
          <p:cNvGrpSpPr/>
          <p:nvPr/>
        </p:nvGrpSpPr>
        <p:grpSpPr>
          <a:xfrm>
            <a:off x="9741376" y="4112649"/>
            <a:ext cx="798234" cy="448441"/>
            <a:chOff x="0" y="0"/>
            <a:chExt cx="798232" cy="448439"/>
          </a:xfrm>
        </p:grpSpPr>
        <p:sp>
          <p:nvSpPr>
            <p:cNvPr id="185" name="Line"/>
            <p:cNvSpPr/>
            <p:nvPr/>
          </p:nvSpPr>
          <p:spPr>
            <a:xfrm>
              <a:off x="0" y="448439"/>
              <a:ext cx="798233" cy="1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6" name="Equation"/>
            <p:cNvSpPr txBox="1"/>
            <p:nvPr/>
          </p:nvSpPr>
          <p:spPr>
            <a:xfrm>
              <a:off x="291276" y="0"/>
              <a:ext cx="215680" cy="3325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9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9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  <a:endParaRPr sz="2900">
                <a:solidFill>
                  <a:srgbClr val="5E5E5E"/>
                </a:solidFill>
              </a:endParaRPr>
            </a:p>
          </p:txBody>
        </p:sp>
      </p:grpSp>
      <p:sp>
        <p:nvSpPr>
          <p:cNvPr id="188" name="Line"/>
          <p:cNvSpPr/>
          <p:nvPr/>
        </p:nvSpPr>
        <p:spPr>
          <a:xfrm>
            <a:off x="10140492" y="5090553"/>
            <a:ext cx="1" cy="798234"/>
          </a:xfrm>
          <a:prstGeom prst="line">
            <a:avLst/>
          </a:prstGeom>
          <a:ln w="38100">
            <a:solidFill>
              <a:schemeClr val="accent6">
                <a:satOff val="-16844"/>
                <a:lumOff val="-30747"/>
              </a:schemeClr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9" name="Equation"/>
          <p:cNvSpPr txBox="1"/>
          <p:nvPr/>
        </p:nvSpPr>
        <p:spPr>
          <a:xfrm>
            <a:off x="9770186" y="5323382"/>
            <a:ext cx="225355" cy="33623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b>
                      <m:r>
                        <a:rPr xmlns:a="http://schemas.openxmlformats.org/drawingml/2006/main" sz="29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sub>
                  </m:sSub>
                </m:oMath>
              </m:oMathPara>
            </a14:m>
            <a:endParaRPr sz="2900">
              <a:solidFill>
                <a:srgbClr val="5E5E5E"/>
              </a:solidFill>
            </a:endParaRPr>
          </a:p>
        </p:txBody>
      </p:sp>
      <p:sp>
        <p:nvSpPr>
          <p:cNvPr id="190" name="Shape"/>
          <p:cNvSpPr/>
          <p:nvPr/>
        </p:nvSpPr>
        <p:spPr>
          <a:xfrm rot="10800000">
            <a:off x="12411442" y="7962835"/>
            <a:ext cx="1384850" cy="1576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58" fill="norm" stroke="1" extrusionOk="0">
                <a:moveTo>
                  <a:pt x="8039" y="6"/>
                </a:moveTo>
                <a:cubicBezTo>
                  <a:pt x="8010" y="17"/>
                  <a:pt x="7988" y="40"/>
                  <a:pt x="7988" y="72"/>
                </a:cubicBezTo>
                <a:lnTo>
                  <a:pt x="7988" y="2948"/>
                </a:lnTo>
                <a:cubicBezTo>
                  <a:pt x="3369" y="4034"/>
                  <a:pt x="-29" y="7745"/>
                  <a:pt x="0" y="12149"/>
                </a:cubicBezTo>
                <a:cubicBezTo>
                  <a:pt x="34" y="17307"/>
                  <a:pt x="4829" y="21521"/>
                  <a:pt x="10706" y="21557"/>
                </a:cubicBezTo>
                <a:cubicBezTo>
                  <a:pt x="16698" y="21595"/>
                  <a:pt x="21571" y="17342"/>
                  <a:pt x="21571" y="12091"/>
                </a:cubicBezTo>
                <a:cubicBezTo>
                  <a:pt x="21571" y="9321"/>
                  <a:pt x="20216" y="6831"/>
                  <a:pt x="18055" y="5100"/>
                </a:cubicBezTo>
                <a:cubicBezTo>
                  <a:pt x="18000" y="5055"/>
                  <a:pt x="17914" y="5057"/>
                  <a:pt x="17859" y="5102"/>
                </a:cubicBezTo>
                <a:lnTo>
                  <a:pt x="15458" y="7091"/>
                </a:lnTo>
                <a:cubicBezTo>
                  <a:pt x="15396" y="7142"/>
                  <a:pt x="15400" y="7228"/>
                  <a:pt x="15465" y="7277"/>
                </a:cubicBezTo>
                <a:cubicBezTo>
                  <a:pt x="17032" y="8452"/>
                  <a:pt x="18020" y="10205"/>
                  <a:pt x="17996" y="12161"/>
                </a:cubicBezTo>
                <a:cubicBezTo>
                  <a:pt x="17953" y="15577"/>
                  <a:pt x="14781" y="18372"/>
                  <a:pt x="10888" y="18419"/>
                </a:cubicBezTo>
                <a:cubicBezTo>
                  <a:pt x="6860" y="18469"/>
                  <a:pt x="3576" y="15616"/>
                  <a:pt x="3576" y="12091"/>
                </a:cubicBezTo>
                <a:cubicBezTo>
                  <a:pt x="3576" y="9467"/>
                  <a:pt x="5397" y="7218"/>
                  <a:pt x="7988" y="6258"/>
                </a:cubicBezTo>
                <a:lnTo>
                  <a:pt x="7988" y="9019"/>
                </a:lnTo>
                <a:cubicBezTo>
                  <a:pt x="7988" y="9051"/>
                  <a:pt x="8010" y="9075"/>
                  <a:pt x="8039" y="9086"/>
                </a:cubicBezTo>
                <a:cubicBezTo>
                  <a:pt x="8068" y="9097"/>
                  <a:pt x="8103" y="9095"/>
                  <a:pt x="8130" y="9073"/>
                </a:cubicBezTo>
                <a:lnTo>
                  <a:pt x="13473" y="4638"/>
                </a:lnTo>
                <a:cubicBezTo>
                  <a:pt x="13503" y="4613"/>
                  <a:pt x="13518" y="4581"/>
                  <a:pt x="13518" y="4547"/>
                </a:cubicBezTo>
                <a:cubicBezTo>
                  <a:pt x="13518" y="4514"/>
                  <a:pt x="13503" y="4481"/>
                  <a:pt x="13473" y="4456"/>
                </a:cubicBezTo>
                <a:lnTo>
                  <a:pt x="8127" y="20"/>
                </a:lnTo>
                <a:cubicBezTo>
                  <a:pt x="8101" y="-2"/>
                  <a:pt x="8067" y="-5"/>
                  <a:pt x="8039" y="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2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197" name="Group"/>
          <p:cNvGrpSpPr/>
          <p:nvPr/>
        </p:nvGrpSpPr>
        <p:grpSpPr>
          <a:xfrm>
            <a:off x="19607646" y="3781244"/>
            <a:ext cx="1772129" cy="1333054"/>
            <a:chOff x="0" y="0"/>
            <a:chExt cx="1772127" cy="1333052"/>
          </a:xfrm>
        </p:grpSpPr>
        <p:sp>
          <p:nvSpPr>
            <p:cNvPr id="191" name="Text"/>
            <p:cNvSpPr txBox="1"/>
            <p:nvPr/>
          </p:nvSpPr>
          <p:spPr>
            <a:xfrm>
              <a:off x="667844" y="-1"/>
              <a:ext cx="411040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grpSp>
          <p:nvGrpSpPr>
            <p:cNvPr id="196" name="Group"/>
            <p:cNvGrpSpPr/>
            <p:nvPr/>
          </p:nvGrpSpPr>
          <p:grpSpPr>
            <a:xfrm>
              <a:off x="-1" y="694112"/>
              <a:ext cx="1772129" cy="638941"/>
              <a:chOff x="0" y="0"/>
              <a:chExt cx="1772127" cy="638940"/>
            </a:xfrm>
          </p:grpSpPr>
          <p:sp>
            <p:nvSpPr>
              <p:cNvPr id="192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3" name="Line"/>
              <p:cNvSpPr/>
              <p:nvPr/>
            </p:nvSpPr>
            <p:spPr>
              <a:xfrm>
                <a:off x="1016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4" name="Line"/>
              <p:cNvSpPr/>
              <p:nvPr/>
            </p:nvSpPr>
            <p:spPr>
              <a:xfrm flipV="1">
                <a:off x="761998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5" name="Line"/>
              <p:cNvSpPr/>
              <p:nvPr/>
            </p:nvSpPr>
            <p:spPr>
              <a:xfrm flipV="1">
                <a:off x="10032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grpSp>
        <p:nvGrpSpPr>
          <p:cNvPr id="204" name="Group"/>
          <p:cNvGrpSpPr/>
          <p:nvPr/>
        </p:nvGrpSpPr>
        <p:grpSpPr>
          <a:xfrm>
            <a:off x="20123091" y="6711307"/>
            <a:ext cx="1164147" cy="1772128"/>
            <a:chOff x="0" y="0"/>
            <a:chExt cx="1164146" cy="1772127"/>
          </a:xfrm>
        </p:grpSpPr>
        <p:grpSp>
          <p:nvGrpSpPr>
            <p:cNvPr id="202" name="Group"/>
            <p:cNvGrpSpPr/>
            <p:nvPr/>
          </p:nvGrpSpPr>
          <p:grpSpPr>
            <a:xfrm>
              <a:off x="525205" y="-1"/>
              <a:ext cx="638942" cy="1772129"/>
              <a:chOff x="0" y="0"/>
              <a:chExt cx="638940" cy="1772127"/>
            </a:xfrm>
          </p:grpSpPr>
          <p:sp>
            <p:nvSpPr>
              <p:cNvPr id="198" name="Line"/>
              <p:cNvSpPr/>
              <p:nvPr/>
            </p:nvSpPr>
            <p:spPr>
              <a:xfrm flipV="1">
                <a:off x="319470" y="1016000"/>
                <a:ext cx="1" cy="75612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9" name="Line"/>
              <p:cNvSpPr/>
              <p:nvPr/>
            </p:nvSpPr>
            <p:spPr>
              <a:xfrm flipV="1">
                <a:off x="319470" y="-1"/>
                <a:ext cx="1" cy="75612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00" name="Line"/>
              <p:cNvSpPr/>
              <p:nvPr/>
            </p:nvSpPr>
            <p:spPr>
              <a:xfrm flipH="1">
                <a:off x="-1" y="1010129"/>
                <a:ext cx="638942" cy="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01" name="Line"/>
              <p:cNvSpPr/>
              <p:nvPr/>
            </p:nvSpPr>
            <p:spPr>
              <a:xfrm flipH="1" flipV="1">
                <a:off x="-1" y="768827"/>
                <a:ext cx="638942" cy="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03" name="Text"/>
            <p:cNvSpPr txBox="1"/>
            <p:nvPr/>
          </p:nvSpPr>
          <p:spPr>
            <a:xfrm>
              <a:off x="0" y="576119"/>
              <a:ext cx="411039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</p:grpSp>
      <p:sp>
        <p:nvSpPr>
          <p:cNvPr id="205" name="Line"/>
          <p:cNvSpPr/>
          <p:nvPr/>
        </p:nvSpPr>
        <p:spPr>
          <a:xfrm flipV="1">
            <a:off x="16203056" y="531061"/>
            <a:ext cx="931947" cy="473510"/>
          </a:xfrm>
          <a:prstGeom prst="line">
            <a:avLst/>
          </a:prstGeom>
          <a:ln w="38100">
            <a:solidFill>
              <a:schemeClr val="accent6">
                <a:satOff val="-20754"/>
                <a:lumOff val="-16738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211" name="Group"/>
          <p:cNvGrpSpPr/>
          <p:nvPr/>
        </p:nvGrpSpPr>
        <p:grpSpPr>
          <a:xfrm>
            <a:off x="16144778" y="4185616"/>
            <a:ext cx="2566429" cy="554024"/>
            <a:chOff x="0" y="0"/>
            <a:chExt cx="2566427" cy="554023"/>
          </a:xfrm>
        </p:grpSpPr>
        <p:sp>
          <p:nvSpPr>
            <p:cNvPr id="206" name="Line"/>
            <p:cNvSpPr/>
            <p:nvPr/>
          </p:nvSpPr>
          <p:spPr>
            <a:xfrm>
              <a:off x="1810300" y="47655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7" name="Line"/>
            <p:cNvSpPr/>
            <p:nvPr/>
          </p:nvSpPr>
          <p:spPr>
            <a:xfrm>
              <a:off x="0" y="47655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8" name="Line"/>
            <p:cNvSpPr/>
            <p:nvPr/>
          </p:nvSpPr>
          <p:spPr>
            <a:xfrm flipV="1">
              <a:off x="883777" y="-1"/>
              <a:ext cx="931947" cy="473510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9" name="Circle"/>
            <p:cNvSpPr/>
            <p:nvPr/>
          </p:nvSpPr>
          <p:spPr>
            <a:xfrm>
              <a:off x="739871" y="399082"/>
              <a:ext cx="154941" cy="154941"/>
            </a:xfrm>
            <a:prstGeom prst="ellipse">
              <a:avLst/>
            </a:prstGeom>
            <a:noFill/>
            <a:ln w="381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0" name="Circle"/>
            <p:cNvSpPr/>
            <p:nvPr/>
          </p:nvSpPr>
          <p:spPr>
            <a:xfrm>
              <a:off x="1679671" y="399082"/>
              <a:ext cx="154941" cy="154941"/>
            </a:xfrm>
            <a:prstGeom prst="ellipse">
              <a:avLst/>
            </a:prstGeom>
            <a:noFill/>
            <a:ln w="381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grpSp>
        <p:nvGrpSpPr>
          <p:cNvPr id="220" name="Group"/>
          <p:cNvGrpSpPr/>
          <p:nvPr/>
        </p:nvGrpSpPr>
        <p:grpSpPr>
          <a:xfrm>
            <a:off x="16042506" y="9039562"/>
            <a:ext cx="2287927" cy="1645129"/>
            <a:chOff x="0" y="0"/>
            <a:chExt cx="2287926" cy="1645127"/>
          </a:xfrm>
        </p:grpSpPr>
        <p:grpSp>
          <p:nvGrpSpPr>
            <p:cNvPr id="216" name="Group"/>
            <p:cNvGrpSpPr/>
            <p:nvPr/>
          </p:nvGrpSpPr>
          <p:grpSpPr>
            <a:xfrm rot="5400000">
              <a:off x="-503094" y="503093"/>
              <a:ext cx="1645129" cy="638942"/>
              <a:chOff x="0" y="0"/>
              <a:chExt cx="1645127" cy="638940"/>
            </a:xfrm>
          </p:grpSpPr>
          <p:sp>
            <p:nvSpPr>
              <p:cNvPr id="212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3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4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15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17" name="Text"/>
            <p:cNvSpPr txBox="1"/>
            <p:nvPr/>
          </p:nvSpPr>
          <p:spPr>
            <a:xfrm>
              <a:off x="704746" y="557299"/>
              <a:ext cx="1583181" cy="5305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ϵ</m:t>
                    </m:r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1.5</m:t>
                    </m:r>
                    <m:r>
                      <m:rPr>
                        <m:sty m:val="p"/>
                      </m:rP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</m:oMath>
                </m:oMathPara>
              </a14:m>
            </a:p>
          </p:txBody>
        </p:sp>
        <p:sp>
          <p:nvSpPr>
            <p:cNvPr id="218" name="+"/>
            <p:cNvSpPr txBox="1"/>
            <p:nvPr/>
          </p:nvSpPr>
          <p:spPr>
            <a:xfrm>
              <a:off x="289271" y="343653"/>
              <a:ext cx="297181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+</a:t>
              </a:r>
            </a:p>
          </p:txBody>
        </p:sp>
        <p:sp>
          <p:nvSpPr>
            <p:cNvPr id="219" name="-"/>
            <p:cNvSpPr txBox="1"/>
            <p:nvPr/>
          </p:nvSpPr>
          <p:spPr>
            <a:xfrm>
              <a:off x="321427" y="741586"/>
              <a:ext cx="232869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-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3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4" name="320px-Mono_Battery.jpg" descr="320px-Mono_Batter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77015" y="5260318"/>
            <a:ext cx="1529879" cy="229481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3" name="Group"/>
          <p:cNvGrpSpPr/>
          <p:nvPr/>
        </p:nvGrpSpPr>
        <p:grpSpPr>
          <a:xfrm>
            <a:off x="13959706" y="5585163"/>
            <a:ext cx="2287927" cy="1645128"/>
            <a:chOff x="0" y="0"/>
            <a:chExt cx="2287926" cy="1645127"/>
          </a:xfrm>
        </p:grpSpPr>
        <p:grpSp>
          <p:nvGrpSpPr>
            <p:cNvPr id="229" name="Group"/>
            <p:cNvGrpSpPr/>
            <p:nvPr/>
          </p:nvGrpSpPr>
          <p:grpSpPr>
            <a:xfrm rot="5400000">
              <a:off x="-503094" y="503093"/>
              <a:ext cx="1645129" cy="638942"/>
              <a:chOff x="0" y="0"/>
              <a:chExt cx="1645127" cy="638940"/>
            </a:xfrm>
          </p:grpSpPr>
          <p:sp>
            <p:nvSpPr>
              <p:cNvPr id="225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26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27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28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30" name="Text"/>
            <p:cNvSpPr txBox="1"/>
            <p:nvPr/>
          </p:nvSpPr>
          <p:spPr>
            <a:xfrm>
              <a:off x="704746" y="557299"/>
              <a:ext cx="1583181" cy="5305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ϵ</m:t>
                    </m:r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1.5</m:t>
                    </m:r>
                    <m:r>
                      <m:rPr>
                        <m:sty m:val="p"/>
                      </m:rP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</m:oMath>
                </m:oMathPara>
              </a14:m>
            </a:p>
          </p:txBody>
        </p:sp>
        <p:sp>
          <p:nvSpPr>
            <p:cNvPr id="231" name="+"/>
            <p:cNvSpPr txBox="1"/>
            <p:nvPr/>
          </p:nvSpPr>
          <p:spPr>
            <a:xfrm>
              <a:off x="289271" y="343653"/>
              <a:ext cx="297181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+</a:t>
              </a:r>
            </a:p>
          </p:txBody>
        </p:sp>
        <p:sp>
          <p:nvSpPr>
            <p:cNvPr id="232" name="-"/>
            <p:cNvSpPr txBox="1"/>
            <p:nvPr/>
          </p:nvSpPr>
          <p:spPr>
            <a:xfrm>
              <a:off x="321427" y="741586"/>
              <a:ext cx="232869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-</a:t>
              </a:r>
            </a:p>
          </p:txBody>
        </p:sp>
      </p:grpSp>
      <p:pic>
        <p:nvPicPr>
          <p:cNvPr id="234" name="975px-3_Resistors.jpg" descr="975px-3_Resistors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31921" y="8794353"/>
            <a:ext cx="3107567" cy="2294818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Line"/>
          <p:cNvSpPr/>
          <p:nvPr/>
        </p:nvSpPr>
        <p:spPr>
          <a:xfrm>
            <a:off x="13908572" y="9903555"/>
            <a:ext cx="75612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6" name="Line"/>
          <p:cNvSpPr/>
          <p:nvPr/>
        </p:nvSpPr>
        <p:spPr>
          <a:xfrm>
            <a:off x="15542638" y="9903555"/>
            <a:ext cx="75612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244" name="Group"/>
          <p:cNvGrpSpPr/>
          <p:nvPr/>
        </p:nvGrpSpPr>
        <p:grpSpPr>
          <a:xfrm>
            <a:off x="14649498" y="9645367"/>
            <a:ext cx="916518" cy="506981"/>
            <a:chOff x="0" y="0"/>
            <a:chExt cx="916517" cy="506979"/>
          </a:xfrm>
        </p:grpSpPr>
        <p:sp>
          <p:nvSpPr>
            <p:cNvPr id="237" name="Line"/>
            <p:cNvSpPr/>
            <p:nvPr/>
          </p:nvSpPr>
          <p:spPr>
            <a:xfrm flipV="1">
              <a:off x="531910" y="10502"/>
              <a:ext cx="155753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38" name="Line"/>
            <p:cNvSpPr/>
            <p:nvPr/>
          </p:nvSpPr>
          <p:spPr>
            <a:xfrm flipH="1" flipV="1">
              <a:off x="681735" y="4679"/>
              <a:ext cx="155753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39" name="Line"/>
            <p:cNvSpPr/>
            <p:nvPr/>
          </p:nvSpPr>
          <p:spPr>
            <a:xfrm flipV="1">
              <a:off x="836772" y="254000"/>
              <a:ext cx="79746" cy="252980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0" name="Line"/>
            <p:cNvSpPr/>
            <p:nvPr/>
          </p:nvSpPr>
          <p:spPr>
            <a:xfrm flipH="1" flipV="1">
              <a:off x="378680" y="10502"/>
              <a:ext cx="155752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1" name="Line"/>
            <p:cNvSpPr/>
            <p:nvPr/>
          </p:nvSpPr>
          <p:spPr>
            <a:xfrm flipV="1">
              <a:off x="227044" y="10502"/>
              <a:ext cx="155753" cy="49537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2" name="Line"/>
            <p:cNvSpPr/>
            <p:nvPr/>
          </p:nvSpPr>
          <p:spPr>
            <a:xfrm flipH="1" flipV="1">
              <a:off x="75625" y="4679"/>
              <a:ext cx="155753" cy="49537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3" name="Line"/>
            <p:cNvSpPr/>
            <p:nvPr/>
          </p:nvSpPr>
          <p:spPr>
            <a:xfrm flipV="1">
              <a:off x="-1" y="0"/>
              <a:ext cx="79747" cy="252980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245" name="Equation"/>
          <p:cNvSpPr txBox="1"/>
          <p:nvPr/>
        </p:nvSpPr>
        <p:spPr>
          <a:xfrm>
            <a:off x="14394491" y="9201115"/>
            <a:ext cx="1426533" cy="21244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240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240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240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1.0</m:t>
                  </m:r>
                  <m:r>
                    <m:rPr>
                      <m:sty m:val="p"/>
                    </m:rPr>
                    <a:rPr xmlns:a="http://schemas.openxmlformats.org/drawingml/2006/main" sz="240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k</m:t>
                  </m:r>
                  <m:r>
                    <m:rPr>
                      <m:sty m:val="p"/>
                    </m:rPr>
                    <a:rPr xmlns:a="http://schemas.openxmlformats.org/drawingml/2006/main" sz="240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Ω</m:t>
                  </m:r>
                </m:oMath>
              </m:oMathPara>
            </a14:m>
            <a:endParaRPr sz="2400">
              <a:solidFill>
                <a:srgbClr val="5E5E5E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8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282" name="Group"/>
          <p:cNvGrpSpPr/>
          <p:nvPr/>
        </p:nvGrpSpPr>
        <p:grpSpPr>
          <a:xfrm>
            <a:off x="11361919" y="5616971"/>
            <a:ext cx="4441114" cy="4005648"/>
            <a:chOff x="0" y="0"/>
            <a:chExt cx="4441112" cy="4005646"/>
          </a:xfrm>
        </p:grpSpPr>
        <p:sp>
          <p:nvSpPr>
            <p:cNvPr id="249" name="Line"/>
            <p:cNvSpPr/>
            <p:nvPr/>
          </p:nvSpPr>
          <p:spPr>
            <a:xfrm>
              <a:off x="370806" y="716579"/>
              <a:ext cx="91854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253" name="Group"/>
            <p:cNvGrpSpPr/>
            <p:nvPr/>
          </p:nvGrpSpPr>
          <p:grpSpPr>
            <a:xfrm>
              <a:off x="1032464" y="0"/>
              <a:ext cx="2737403" cy="1433159"/>
              <a:chOff x="0" y="0"/>
              <a:chExt cx="2737401" cy="1433158"/>
            </a:xfrm>
          </p:grpSpPr>
          <p:sp>
            <p:nvSpPr>
              <p:cNvPr id="250" name="Shape"/>
              <p:cNvSpPr/>
              <p:nvPr/>
            </p:nvSpPr>
            <p:spPr>
              <a:xfrm rot="5400000">
                <a:off x="1685615" y="381372"/>
                <a:ext cx="1433139" cy="670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95" fill="norm" stroke="1" extrusionOk="0">
                    <a:moveTo>
                      <a:pt x="10800" y="0"/>
                    </a:moveTo>
                    <a:cubicBezTo>
                      <a:pt x="8036" y="0"/>
                      <a:pt x="5270" y="998"/>
                      <a:pt x="3161" y="3009"/>
                    </a:cubicBezTo>
                    <a:cubicBezTo>
                      <a:pt x="1052" y="5020"/>
                      <a:pt x="0" y="7658"/>
                      <a:pt x="0" y="10293"/>
                    </a:cubicBezTo>
                    <a:cubicBezTo>
                      <a:pt x="0" y="12929"/>
                      <a:pt x="1052" y="15567"/>
                      <a:pt x="3161" y="17578"/>
                    </a:cubicBezTo>
                    <a:cubicBezTo>
                      <a:pt x="7379" y="21600"/>
                      <a:pt x="14216" y="21600"/>
                      <a:pt x="18434" y="17578"/>
                    </a:cubicBezTo>
                    <a:cubicBezTo>
                      <a:pt x="20543" y="15567"/>
                      <a:pt x="21600" y="12929"/>
                      <a:pt x="21600" y="10293"/>
                    </a:cubicBezTo>
                    <a:cubicBezTo>
                      <a:pt x="21600" y="7658"/>
                      <a:pt x="20543" y="5020"/>
                      <a:pt x="18434" y="3009"/>
                    </a:cubicBezTo>
                    <a:cubicBezTo>
                      <a:pt x="16325" y="998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51" name="Shape"/>
              <p:cNvSpPr/>
              <p:nvPr/>
            </p:nvSpPr>
            <p:spPr>
              <a:xfrm rot="5400000">
                <a:off x="503975" y="-503956"/>
                <a:ext cx="1433140" cy="24410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18472"/>
                    </a:lnTo>
                    <a:cubicBezTo>
                      <a:pt x="0" y="20108"/>
                      <a:pt x="4836" y="21600"/>
                      <a:pt x="10800" y="21600"/>
                    </a:cubicBezTo>
                    <a:cubicBezTo>
                      <a:pt x="16764" y="21600"/>
                      <a:pt x="21600" y="20108"/>
                      <a:pt x="21600" y="18472"/>
                    </a:cubicBezTo>
                    <a:lnTo>
                      <a:pt x="21600" y="0"/>
                    </a:lnTo>
                    <a:cubicBezTo>
                      <a:pt x="20064" y="1233"/>
                      <a:pt x="15807" y="2116"/>
                      <a:pt x="10800" y="2116"/>
                    </a:cubicBezTo>
                    <a:cubicBezTo>
                      <a:pt x="5793" y="2116"/>
                      <a:pt x="1536" y="1233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hueOff val="-476017"/>
                  <a:lumOff val="-10042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52" name="Shape"/>
              <p:cNvSpPr/>
              <p:nvPr/>
            </p:nvSpPr>
            <p:spPr>
              <a:xfrm rot="5400000">
                <a:off x="503975" y="381352"/>
                <a:ext cx="1433140" cy="6704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95" fill="norm" stroke="1" extrusionOk="0">
                    <a:moveTo>
                      <a:pt x="10800" y="0"/>
                    </a:moveTo>
                    <a:cubicBezTo>
                      <a:pt x="8036" y="0"/>
                      <a:pt x="5270" y="998"/>
                      <a:pt x="3161" y="3009"/>
                    </a:cubicBezTo>
                    <a:cubicBezTo>
                      <a:pt x="1052" y="5020"/>
                      <a:pt x="0" y="7658"/>
                      <a:pt x="0" y="10293"/>
                    </a:cubicBezTo>
                    <a:cubicBezTo>
                      <a:pt x="0" y="12929"/>
                      <a:pt x="1052" y="15567"/>
                      <a:pt x="3161" y="17578"/>
                    </a:cubicBezTo>
                    <a:cubicBezTo>
                      <a:pt x="7379" y="21600"/>
                      <a:pt x="14216" y="21600"/>
                      <a:pt x="18434" y="17578"/>
                    </a:cubicBezTo>
                    <a:cubicBezTo>
                      <a:pt x="20543" y="15567"/>
                      <a:pt x="21600" y="12929"/>
                      <a:pt x="21600" y="10293"/>
                    </a:cubicBezTo>
                    <a:cubicBezTo>
                      <a:pt x="21600" y="7658"/>
                      <a:pt x="20543" y="5020"/>
                      <a:pt x="18434" y="3009"/>
                    </a:cubicBezTo>
                    <a:cubicBezTo>
                      <a:pt x="16325" y="998"/>
                      <a:pt x="13564" y="0"/>
                      <a:pt x="10800" y="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ysDot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grpSp>
          <p:nvGrpSpPr>
            <p:cNvPr id="258" name="Group"/>
            <p:cNvGrpSpPr/>
            <p:nvPr/>
          </p:nvGrpSpPr>
          <p:grpSpPr>
            <a:xfrm>
              <a:off x="1578601" y="2963711"/>
              <a:ext cx="1645128" cy="638942"/>
              <a:chOff x="0" y="0"/>
              <a:chExt cx="1645127" cy="638940"/>
            </a:xfrm>
          </p:grpSpPr>
          <p:sp>
            <p:nvSpPr>
              <p:cNvPr id="254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55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56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57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59" name="Text"/>
            <p:cNvSpPr txBox="1"/>
            <p:nvPr/>
          </p:nvSpPr>
          <p:spPr>
            <a:xfrm>
              <a:off x="2262279" y="3475117"/>
              <a:ext cx="277774" cy="5305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8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ϵ</m:t>
                    </m:r>
                  </m:oMath>
                </m:oMathPara>
              </a14:m>
            </a:p>
          </p:txBody>
        </p:sp>
        <p:sp>
          <p:nvSpPr>
            <p:cNvPr id="260" name="+"/>
            <p:cNvSpPr txBox="1"/>
            <p:nvPr/>
          </p:nvSpPr>
          <p:spPr>
            <a:xfrm rot="16200000">
              <a:off x="2004347" y="2934106"/>
              <a:ext cx="297181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+</a:t>
              </a:r>
            </a:p>
          </p:txBody>
        </p:sp>
        <p:sp>
          <p:nvSpPr>
            <p:cNvPr id="261" name="-"/>
            <p:cNvSpPr txBox="1"/>
            <p:nvPr/>
          </p:nvSpPr>
          <p:spPr>
            <a:xfrm rot="16200000">
              <a:off x="2434437" y="2934106"/>
              <a:ext cx="232869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-</a:t>
              </a:r>
            </a:p>
          </p:txBody>
        </p:sp>
        <p:sp>
          <p:nvSpPr>
            <p:cNvPr id="262" name="Line"/>
            <p:cNvSpPr/>
            <p:nvPr/>
          </p:nvSpPr>
          <p:spPr>
            <a:xfrm>
              <a:off x="3518246" y="716579"/>
              <a:ext cx="91854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3" name="Line"/>
            <p:cNvSpPr/>
            <p:nvPr/>
          </p:nvSpPr>
          <p:spPr>
            <a:xfrm flipH="1">
              <a:off x="4441112" y="716578"/>
              <a:ext cx="1" cy="257609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4" name="Line"/>
            <p:cNvSpPr/>
            <p:nvPr/>
          </p:nvSpPr>
          <p:spPr>
            <a:xfrm>
              <a:off x="3201402" y="3283181"/>
              <a:ext cx="123854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5" name="Line"/>
            <p:cNvSpPr/>
            <p:nvPr/>
          </p:nvSpPr>
          <p:spPr>
            <a:xfrm flipH="1">
              <a:off x="361217" y="716579"/>
              <a:ext cx="1" cy="257609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6" name="Line"/>
            <p:cNvSpPr/>
            <p:nvPr/>
          </p:nvSpPr>
          <p:spPr>
            <a:xfrm>
              <a:off x="348135" y="3283180"/>
              <a:ext cx="123854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7" name="⛔︎"/>
            <p:cNvSpPr txBox="1"/>
            <p:nvPr/>
          </p:nvSpPr>
          <p:spPr>
            <a:xfrm>
              <a:off x="1407439" y="191645"/>
              <a:ext cx="352349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⛔︎</a:t>
              </a:r>
            </a:p>
          </p:txBody>
        </p:sp>
        <p:sp>
          <p:nvSpPr>
            <p:cNvPr id="268" name="⛔︎"/>
            <p:cNvSpPr txBox="1"/>
            <p:nvPr/>
          </p:nvSpPr>
          <p:spPr>
            <a:xfrm>
              <a:off x="1476154" y="1037828"/>
              <a:ext cx="352350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⛔︎</a:t>
              </a:r>
            </a:p>
          </p:txBody>
        </p:sp>
        <p:sp>
          <p:nvSpPr>
            <p:cNvPr id="269" name="⛔︎"/>
            <p:cNvSpPr txBox="1"/>
            <p:nvPr/>
          </p:nvSpPr>
          <p:spPr>
            <a:xfrm>
              <a:off x="2224991" y="379743"/>
              <a:ext cx="352350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⛔︎</a:t>
              </a:r>
            </a:p>
          </p:txBody>
        </p:sp>
        <p:sp>
          <p:nvSpPr>
            <p:cNvPr id="270" name="⛔︎"/>
            <p:cNvSpPr txBox="1"/>
            <p:nvPr/>
          </p:nvSpPr>
          <p:spPr>
            <a:xfrm>
              <a:off x="2740939" y="911312"/>
              <a:ext cx="352350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⛔︎</a:t>
              </a:r>
            </a:p>
          </p:txBody>
        </p:sp>
        <p:sp>
          <p:nvSpPr>
            <p:cNvPr id="271" name="⛔︎"/>
            <p:cNvSpPr txBox="1"/>
            <p:nvPr/>
          </p:nvSpPr>
          <p:spPr>
            <a:xfrm>
              <a:off x="2825605" y="13845"/>
              <a:ext cx="352350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⛔︎</a:t>
              </a:r>
            </a:p>
          </p:txBody>
        </p:sp>
        <p:sp>
          <p:nvSpPr>
            <p:cNvPr id="272" name="⛔︎"/>
            <p:cNvSpPr txBox="1"/>
            <p:nvPr/>
          </p:nvSpPr>
          <p:spPr>
            <a:xfrm>
              <a:off x="1976763" y="733512"/>
              <a:ext cx="352349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⛔︎</a:t>
              </a:r>
            </a:p>
          </p:txBody>
        </p:sp>
        <p:sp>
          <p:nvSpPr>
            <p:cNvPr id="273" name="Line"/>
            <p:cNvSpPr/>
            <p:nvPr/>
          </p:nvSpPr>
          <p:spPr>
            <a:xfrm flipH="1" flipV="1">
              <a:off x="2530897" y="204345"/>
              <a:ext cx="352350" cy="1"/>
            </a:xfrm>
            <a:prstGeom prst="line">
              <a:avLst/>
            </a:prstGeom>
            <a:noFill/>
            <a:ln w="254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4" name="Line"/>
            <p:cNvSpPr/>
            <p:nvPr/>
          </p:nvSpPr>
          <p:spPr>
            <a:xfrm flipH="1">
              <a:off x="2464673" y="1101812"/>
              <a:ext cx="352350" cy="1"/>
            </a:xfrm>
            <a:prstGeom prst="line">
              <a:avLst/>
            </a:prstGeom>
            <a:noFill/>
            <a:ln w="254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5" name="Line"/>
            <p:cNvSpPr/>
            <p:nvPr/>
          </p:nvSpPr>
          <p:spPr>
            <a:xfrm flipH="1">
              <a:off x="1951363" y="570243"/>
              <a:ext cx="352350" cy="1"/>
            </a:xfrm>
            <a:prstGeom prst="line">
              <a:avLst/>
            </a:prstGeom>
            <a:noFill/>
            <a:ln w="254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6" name="Line"/>
            <p:cNvSpPr/>
            <p:nvPr/>
          </p:nvSpPr>
          <p:spPr>
            <a:xfrm flipH="1">
              <a:off x="1684231" y="924012"/>
              <a:ext cx="352350" cy="1"/>
            </a:xfrm>
            <a:prstGeom prst="line">
              <a:avLst/>
            </a:prstGeom>
            <a:noFill/>
            <a:ln w="254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7" name="Line"/>
            <p:cNvSpPr/>
            <p:nvPr/>
          </p:nvSpPr>
          <p:spPr>
            <a:xfrm flipH="1" flipV="1">
              <a:off x="1123271" y="369445"/>
              <a:ext cx="352350" cy="1"/>
            </a:xfrm>
            <a:prstGeom prst="line">
              <a:avLst/>
            </a:prstGeom>
            <a:noFill/>
            <a:ln w="254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8" name="Line"/>
            <p:cNvSpPr/>
            <p:nvPr/>
          </p:nvSpPr>
          <p:spPr>
            <a:xfrm flipH="1">
              <a:off x="1201630" y="1228328"/>
              <a:ext cx="352350" cy="1"/>
            </a:xfrm>
            <a:prstGeom prst="line">
              <a:avLst/>
            </a:prstGeom>
            <a:noFill/>
            <a:ln w="254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9" name="Line"/>
            <p:cNvSpPr/>
            <p:nvPr/>
          </p:nvSpPr>
          <p:spPr>
            <a:xfrm flipV="1">
              <a:off x="226373" y="1920448"/>
              <a:ext cx="1" cy="798233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80" name="Equation"/>
            <p:cNvSpPr txBox="1"/>
            <p:nvPr/>
          </p:nvSpPr>
          <p:spPr>
            <a:xfrm>
              <a:off x="0" y="2263344"/>
              <a:ext cx="119482" cy="199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I</m:t>
                    </m:r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281" name="Equation"/>
            <p:cNvSpPr txBox="1"/>
            <p:nvPr/>
          </p:nvSpPr>
          <p:spPr>
            <a:xfrm>
              <a:off x="2931828" y="379743"/>
              <a:ext cx="139904" cy="1981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q</m:t>
                    </m:r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roup"/>
          <p:cNvGrpSpPr/>
          <p:nvPr/>
        </p:nvGrpSpPr>
        <p:grpSpPr>
          <a:xfrm>
            <a:off x="11126567" y="5744748"/>
            <a:ext cx="7042455" cy="3116985"/>
            <a:chOff x="0" y="0"/>
            <a:chExt cx="7042453" cy="3116984"/>
          </a:xfrm>
        </p:grpSpPr>
        <p:grpSp>
          <p:nvGrpSpPr>
            <p:cNvPr id="288" name="Group"/>
            <p:cNvGrpSpPr/>
            <p:nvPr/>
          </p:nvGrpSpPr>
          <p:grpSpPr>
            <a:xfrm>
              <a:off x="2698720" y="2098094"/>
              <a:ext cx="1645128" cy="638941"/>
              <a:chOff x="0" y="0"/>
              <a:chExt cx="1645127" cy="638940"/>
            </a:xfrm>
          </p:grpSpPr>
          <p:sp>
            <p:nvSpPr>
              <p:cNvPr id="284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85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86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87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289" name="Text"/>
            <p:cNvSpPr txBox="1"/>
            <p:nvPr/>
          </p:nvSpPr>
          <p:spPr>
            <a:xfrm>
              <a:off x="2889281" y="2657944"/>
              <a:ext cx="1264005" cy="459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0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ϵ</m:t>
                    </m:r>
                    <m: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15</m:t>
                    </m:r>
                    <m:r>
                      <m:rPr>
                        <m:sty m:val="p"/>
                      </m:rP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</m:oMath>
                </m:oMathPara>
              </a14:m>
            </a:p>
          </p:txBody>
        </p:sp>
        <p:sp>
          <p:nvSpPr>
            <p:cNvPr id="290" name="+"/>
            <p:cNvSpPr txBox="1"/>
            <p:nvPr/>
          </p:nvSpPr>
          <p:spPr>
            <a:xfrm rot="16200000">
              <a:off x="3124465" y="2081189"/>
              <a:ext cx="297181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+</a:t>
              </a:r>
            </a:p>
          </p:txBody>
        </p:sp>
        <p:sp>
          <p:nvSpPr>
            <p:cNvPr id="291" name="-"/>
            <p:cNvSpPr txBox="1"/>
            <p:nvPr/>
          </p:nvSpPr>
          <p:spPr>
            <a:xfrm rot="16200000">
              <a:off x="3554555" y="2081189"/>
              <a:ext cx="232869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-</a:t>
              </a:r>
            </a:p>
          </p:txBody>
        </p:sp>
        <p:sp>
          <p:nvSpPr>
            <p:cNvPr id="292" name="Line"/>
            <p:cNvSpPr/>
            <p:nvPr/>
          </p:nvSpPr>
          <p:spPr>
            <a:xfrm>
              <a:off x="6927773" y="588803"/>
              <a:ext cx="1" cy="184328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93" name="Line"/>
            <p:cNvSpPr/>
            <p:nvPr/>
          </p:nvSpPr>
          <p:spPr>
            <a:xfrm flipV="1">
              <a:off x="245825" y="1204238"/>
              <a:ext cx="1" cy="798233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94" name="Equation"/>
            <p:cNvSpPr txBox="1"/>
            <p:nvPr/>
          </p:nvSpPr>
          <p:spPr>
            <a:xfrm>
              <a:off x="364157" y="1523170"/>
              <a:ext cx="1180988" cy="174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4.7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mA</m:t>
                    </m:r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295" name="Line"/>
            <p:cNvSpPr/>
            <p:nvPr/>
          </p:nvSpPr>
          <p:spPr>
            <a:xfrm>
              <a:off x="1167792" y="592373"/>
              <a:ext cx="75612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96" name="Line"/>
            <p:cNvSpPr/>
            <p:nvPr/>
          </p:nvSpPr>
          <p:spPr>
            <a:xfrm>
              <a:off x="2801859" y="59237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04" name="Group"/>
            <p:cNvGrpSpPr/>
            <p:nvPr/>
          </p:nvGrpSpPr>
          <p:grpSpPr>
            <a:xfrm>
              <a:off x="1908718" y="334185"/>
              <a:ext cx="916519" cy="506981"/>
              <a:chOff x="0" y="0"/>
              <a:chExt cx="916517" cy="506979"/>
            </a:xfrm>
          </p:grpSpPr>
          <p:sp>
            <p:nvSpPr>
              <p:cNvPr id="297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98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99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0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1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2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3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05" name="Equation"/>
            <p:cNvSpPr txBox="1"/>
            <p:nvPr/>
          </p:nvSpPr>
          <p:spPr>
            <a:xfrm>
              <a:off x="1770709" y="380"/>
              <a:ext cx="1272140" cy="2369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2.2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k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306" name="Line"/>
            <p:cNvSpPr/>
            <p:nvPr/>
          </p:nvSpPr>
          <p:spPr>
            <a:xfrm>
              <a:off x="3513059" y="592373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07" name="Line"/>
            <p:cNvSpPr/>
            <p:nvPr/>
          </p:nvSpPr>
          <p:spPr>
            <a:xfrm>
              <a:off x="5147125" y="592373"/>
              <a:ext cx="75612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15" name="Group"/>
            <p:cNvGrpSpPr/>
            <p:nvPr/>
          </p:nvGrpSpPr>
          <p:grpSpPr>
            <a:xfrm>
              <a:off x="4253984" y="334185"/>
              <a:ext cx="916519" cy="506981"/>
              <a:chOff x="0" y="0"/>
              <a:chExt cx="916517" cy="506979"/>
            </a:xfrm>
          </p:grpSpPr>
          <p:sp>
            <p:nvSpPr>
              <p:cNvPr id="308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09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0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1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2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3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14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16" name="Equation"/>
            <p:cNvSpPr txBox="1"/>
            <p:nvPr/>
          </p:nvSpPr>
          <p:spPr>
            <a:xfrm>
              <a:off x="4115976" y="0"/>
              <a:ext cx="1272140" cy="2369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1.0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k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317" name="Line"/>
            <p:cNvSpPr/>
            <p:nvPr/>
          </p:nvSpPr>
          <p:spPr>
            <a:xfrm>
              <a:off x="116245" y="2427272"/>
              <a:ext cx="264452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8" name="Line"/>
            <p:cNvSpPr/>
            <p:nvPr/>
          </p:nvSpPr>
          <p:spPr>
            <a:xfrm flipH="1">
              <a:off x="114793" y="588803"/>
              <a:ext cx="1" cy="184328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9" name="Line"/>
            <p:cNvSpPr/>
            <p:nvPr/>
          </p:nvSpPr>
          <p:spPr>
            <a:xfrm>
              <a:off x="4290311" y="2427272"/>
              <a:ext cx="264452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20" name="Line"/>
            <p:cNvSpPr/>
            <p:nvPr/>
          </p:nvSpPr>
          <p:spPr>
            <a:xfrm>
              <a:off x="5886660" y="590004"/>
              <a:ext cx="104924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21" name="Line"/>
            <p:cNvSpPr/>
            <p:nvPr/>
          </p:nvSpPr>
          <p:spPr>
            <a:xfrm>
              <a:off x="129327" y="590004"/>
              <a:ext cx="104924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22" name="Circle"/>
            <p:cNvSpPr/>
            <p:nvPr/>
          </p:nvSpPr>
          <p:spPr>
            <a:xfrm>
              <a:off x="67462" y="2379941"/>
              <a:ext cx="94663" cy="94662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323" name="Circle"/>
            <p:cNvSpPr/>
            <p:nvPr/>
          </p:nvSpPr>
          <p:spPr>
            <a:xfrm>
              <a:off x="67462" y="545042"/>
              <a:ext cx="94663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324" name="Circle"/>
            <p:cNvSpPr/>
            <p:nvPr/>
          </p:nvSpPr>
          <p:spPr>
            <a:xfrm>
              <a:off x="1800923" y="545042"/>
              <a:ext cx="94663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325" name="Circle"/>
            <p:cNvSpPr/>
            <p:nvPr/>
          </p:nvSpPr>
          <p:spPr>
            <a:xfrm>
              <a:off x="2801859" y="545042"/>
              <a:ext cx="94663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326" name="Circle"/>
            <p:cNvSpPr/>
            <p:nvPr/>
          </p:nvSpPr>
          <p:spPr>
            <a:xfrm>
              <a:off x="4174524" y="545042"/>
              <a:ext cx="94663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327" name="Circle"/>
            <p:cNvSpPr/>
            <p:nvPr/>
          </p:nvSpPr>
          <p:spPr>
            <a:xfrm>
              <a:off x="5147125" y="545042"/>
              <a:ext cx="94663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328" name="Circle"/>
            <p:cNvSpPr/>
            <p:nvPr/>
          </p:nvSpPr>
          <p:spPr>
            <a:xfrm>
              <a:off x="6880443" y="545042"/>
              <a:ext cx="94663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329" name="Circle"/>
            <p:cNvSpPr/>
            <p:nvPr/>
          </p:nvSpPr>
          <p:spPr>
            <a:xfrm>
              <a:off x="6880443" y="2379941"/>
              <a:ext cx="94663" cy="94662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330" name="Text"/>
            <p:cNvSpPr txBox="1"/>
            <p:nvPr/>
          </p:nvSpPr>
          <p:spPr>
            <a:xfrm>
              <a:off x="-1" y="2413317"/>
              <a:ext cx="229588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m:oMathPara>
              </a14:m>
            </a:p>
          </p:txBody>
        </p:sp>
        <p:sp>
          <p:nvSpPr>
            <p:cNvPr id="331" name="Text"/>
            <p:cNvSpPr txBox="1"/>
            <p:nvPr/>
          </p:nvSpPr>
          <p:spPr>
            <a:xfrm>
              <a:off x="115" y="203499"/>
              <a:ext cx="229357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m:oMathPara>
              </a14:m>
            </a:p>
          </p:txBody>
        </p:sp>
        <p:sp>
          <p:nvSpPr>
            <p:cNvPr id="332" name="Text"/>
            <p:cNvSpPr txBox="1"/>
            <p:nvPr/>
          </p:nvSpPr>
          <p:spPr>
            <a:xfrm>
              <a:off x="1696297" y="203499"/>
              <a:ext cx="216472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sp>
          <p:nvSpPr>
            <p:cNvPr id="333" name="Text"/>
            <p:cNvSpPr txBox="1"/>
            <p:nvPr/>
          </p:nvSpPr>
          <p:spPr>
            <a:xfrm>
              <a:off x="2734511" y="203499"/>
              <a:ext cx="229358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m:oMathPara>
              </a14:m>
            </a:p>
          </p:txBody>
        </p:sp>
        <p:sp>
          <p:nvSpPr>
            <p:cNvPr id="334" name="Text"/>
            <p:cNvSpPr txBox="1"/>
            <p:nvPr/>
          </p:nvSpPr>
          <p:spPr>
            <a:xfrm>
              <a:off x="4032348" y="203499"/>
              <a:ext cx="216472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e</m:t>
                    </m:r>
                  </m:oMath>
                </m:oMathPara>
              </a14:m>
            </a:p>
          </p:txBody>
        </p:sp>
        <p:sp>
          <p:nvSpPr>
            <p:cNvPr id="335" name="Text"/>
            <p:cNvSpPr txBox="1"/>
            <p:nvPr/>
          </p:nvSpPr>
          <p:spPr>
            <a:xfrm>
              <a:off x="5105320" y="202578"/>
              <a:ext cx="178272" cy="3715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f</m:t>
                    </m:r>
                  </m:oMath>
                </m:oMathPara>
              </a14:m>
            </a:p>
          </p:txBody>
        </p:sp>
        <p:sp>
          <p:nvSpPr>
            <p:cNvPr id="336" name="Text"/>
            <p:cNvSpPr txBox="1"/>
            <p:nvPr/>
          </p:nvSpPr>
          <p:spPr>
            <a:xfrm>
              <a:off x="6796678" y="202693"/>
              <a:ext cx="229357" cy="3712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g</m:t>
                    </m:r>
                  </m:oMath>
                </m:oMathPara>
              </a14:m>
            </a:p>
          </p:txBody>
        </p:sp>
        <p:sp>
          <p:nvSpPr>
            <p:cNvPr id="337" name="Text"/>
            <p:cNvSpPr txBox="1"/>
            <p:nvPr/>
          </p:nvSpPr>
          <p:spPr>
            <a:xfrm>
              <a:off x="6813097" y="2413317"/>
              <a:ext cx="229357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m:oMathPara>
              </a14:m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roup"/>
          <p:cNvGrpSpPr/>
          <p:nvPr/>
        </p:nvGrpSpPr>
        <p:grpSpPr>
          <a:xfrm>
            <a:off x="10938093" y="3307627"/>
            <a:ext cx="4580941" cy="5705358"/>
            <a:chOff x="0" y="0"/>
            <a:chExt cx="4580939" cy="5705356"/>
          </a:xfrm>
        </p:grpSpPr>
        <p:grpSp>
          <p:nvGrpSpPr>
            <p:cNvPr id="344" name="Group"/>
            <p:cNvGrpSpPr/>
            <p:nvPr/>
          </p:nvGrpSpPr>
          <p:grpSpPr>
            <a:xfrm rot="5400000">
              <a:off x="-144249" y="3940562"/>
              <a:ext cx="1645129" cy="638942"/>
              <a:chOff x="0" y="0"/>
              <a:chExt cx="1645127" cy="638940"/>
            </a:xfrm>
          </p:grpSpPr>
          <p:sp>
            <p:nvSpPr>
              <p:cNvPr id="340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41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42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43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345" name="Text"/>
            <p:cNvSpPr txBox="1"/>
            <p:nvPr/>
          </p:nvSpPr>
          <p:spPr>
            <a:xfrm>
              <a:off x="0" y="3883779"/>
              <a:ext cx="395541" cy="5493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28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a:rPr xmlns:a="http://schemas.openxmlformats.org/drawingml/2006/main" sz="28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346" name="Equation"/>
            <p:cNvSpPr txBox="1"/>
            <p:nvPr/>
          </p:nvSpPr>
          <p:spPr>
            <a:xfrm>
              <a:off x="65395" y="2135612"/>
              <a:ext cx="264752" cy="275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grpSp>
          <p:nvGrpSpPr>
            <p:cNvPr id="357" name="Group"/>
            <p:cNvGrpSpPr/>
            <p:nvPr/>
          </p:nvGrpSpPr>
          <p:grpSpPr>
            <a:xfrm rot="16200000">
              <a:off x="-516781" y="2019739"/>
              <a:ext cx="2390194" cy="506981"/>
              <a:chOff x="0" y="0"/>
              <a:chExt cx="2390192" cy="506979"/>
            </a:xfrm>
          </p:grpSpPr>
          <p:sp>
            <p:nvSpPr>
              <p:cNvPr id="347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48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356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349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50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51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52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53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54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55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358" name="Line"/>
            <p:cNvSpPr/>
            <p:nvPr/>
          </p:nvSpPr>
          <p:spPr>
            <a:xfrm flipV="1">
              <a:off x="678316" y="528660"/>
              <a:ext cx="1" cy="6425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9" name="Line"/>
            <p:cNvSpPr/>
            <p:nvPr/>
          </p:nvSpPr>
          <p:spPr>
            <a:xfrm flipV="1">
              <a:off x="678316" y="5049860"/>
              <a:ext cx="1" cy="6425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60" name="Line"/>
            <p:cNvSpPr/>
            <p:nvPr/>
          </p:nvSpPr>
          <p:spPr>
            <a:xfrm>
              <a:off x="669706" y="527772"/>
              <a:ext cx="365768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71" name="Group"/>
            <p:cNvGrpSpPr/>
            <p:nvPr/>
          </p:nvGrpSpPr>
          <p:grpSpPr>
            <a:xfrm rot="16200000">
              <a:off x="3132353" y="2860849"/>
              <a:ext cx="2390194" cy="506980"/>
              <a:chOff x="0" y="0"/>
              <a:chExt cx="2390192" cy="506979"/>
            </a:xfrm>
          </p:grpSpPr>
          <p:sp>
            <p:nvSpPr>
              <p:cNvPr id="361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62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370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363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64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65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66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67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68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69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372" name="Line"/>
            <p:cNvSpPr/>
            <p:nvPr/>
          </p:nvSpPr>
          <p:spPr>
            <a:xfrm flipV="1">
              <a:off x="4327450" y="528659"/>
              <a:ext cx="1" cy="184929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73" name="Line"/>
            <p:cNvSpPr/>
            <p:nvPr/>
          </p:nvSpPr>
          <p:spPr>
            <a:xfrm>
              <a:off x="669706" y="5700905"/>
              <a:ext cx="365768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74" name="Line"/>
            <p:cNvSpPr/>
            <p:nvPr/>
          </p:nvSpPr>
          <p:spPr>
            <a:xfrm flipV="1">
              <a:off x="4327450" y="3856059"/>
              <a:ext cx="1" cy="184929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379" name="Group"/>
            <p:cNvGrpSpPr/>
            <p:nvPr/>
          </p:nvGrpSpPr>
          <p:grpSpPr>
            <a:xfrm rot="5400000">
              <a:off x="1713308" y="3974536"/>
              <a:ext cx="1645129" cy="638942"/>
              <a:chOff x="0" y="0"/>
              <a:chExt cx="1645127" cy="638940"/>
            </a:xfrm>
          </p:grpSpPr>
          <p:sp>
            <p:nvSpPr>
              <p:cNvPr id="375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76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77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78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390" name="Group"/>
            <p:cNvGrpSpPr/>
            <p:nvPr/>
          </p:nvGrpSpPr>
          <p:grpSpPr>
            <a:xfrm rot="16200000">
              <a:off x="1340776" y="2053713"/>
              <a:ext cx="2390194" cy="506981"/>
              <a:chOff x="0" y="0"/>
              <a:chExt cx="2390192" cy="506979"/>
            </a:xfrm>
          </p:grpSpPr>
          <p:sp>
            <p:nvSpPr>
              <p:cNvPr id="380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381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389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382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83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84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85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86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87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88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391" name="Line"/>
            <p:cNvSpPr/>
            <p:nvPr/>
          </p:nvSpPr>
          <p:spPr>
            <a:xfrm flipV="1">
              <a:off x="2535872" y="528660"/>
              <a:ext cx="1" cy="6425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92" name="Line"/>
            <p:cNvSpPr/>
            <p:nvPr/>
          </p:nvSpPr>
          <p:spPr>
            <a:xfrm flipV="1">
              <a:off x="2535872" y="5049860"/>
              <a:ext cx="1" cy="6425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93" name="Line"/>
            <p:cNvSpPr/>
            <p:nvPr/>
          </p:nvSpPr>
          <p:spPr>
            <a:xfrm>
              <a:off x="1300950" y="421792"/>
              <a:ext cx="798233" cy="1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94" name="Equation"/>
            <p:cNvSpPr txBox="1"/>
            <p:nvPr/>
          </p:nvSpPr>
          <p:spPr>
            <a:xfrm>
              <a:off x="1625693" y="128936"/>
              <a:ext cx="148745" cy="229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395" name="Line"/>
            <p:cNvSpPr/>
            <p:nvPr/>
          </p:nvSpPr>
          <p:spPr>
            <a:xfrm>
              <a:off x="3078950" y="421792"/>
              <a:ext cx="798233" cy="1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96" name="Equation"/>
            <p:cNvSpPr txBox="1"/>
            <p:nvPr/>
          </p:nvSpPr>
          <p:spPr>
            <a:xfrm>
              <a:off x="3400358" y="126410"/>
              <a:ext cx="155417" cy="231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397" name="Line"/>
            <p:cNvSpPr/>
            <p:nvPr/>
          </p:nvSpPr>
          <p:spPr>
            <a:xfrm flipV="1">
              <a:off x="2428199" y="697247"/>
              <a:ext cx="1" cy="798233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98" name="Equation"/>
            <p:cNvSpPr txBox="1"/>
            <p:nvPr/>
          </p:nvSpPr>
          <p:spPr>
            <a:xfrm>
              <a:off x="2151027" y="958746"/>
              <a:ext cx="163171" cy="229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399" name="Text"/>
            <p:cNvSpPr txBox="1"/>
            <p:nvPr/>
          </p:nvSpPr>
          <p:spPr>
            <a:xfrm>
              <a:off x="1858371" y="3883779"/>
              <a:ext cx="395542" cy="5493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28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a:rPr xmlns:a="http://schemas.openxmlformats.org/drawingml/2006/main" sz="28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400" name="Equation"/>
            <p:cNvSpPr txBox="1"/>
            <p:nvPr/>
          </p:nvSpPr>
          <p:spPr>
            <a:xfrm>
              <a:off x="1915110" y="2169586"/>
              <a:ext cx="282064" cy="2752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401" name="Equation"/>
            <p:cNvSpPr txBox="1"/>
            <p:nvPr/>
          </p:nvSpPr>
          <p:spPr>
            <a:xfrm>
              <a:off x="3722994" y="2957776"/>
              <a:ext cx="272759" cy="2782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402" name="Circle"/>
            <p:cNvSpPr/>
            <p:nvPr/>
          </p:nvSpPr>
          <p:spPr>
            <a:xfrm>
              <a:off x="2488541" y="480441"/>
              <a:ext cx="94662" cy="9466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03" name="Text"/>
            <p:cNvSpPr txBox="1"/>
            <p:nvPr/>
          </p:nvSpPr>
          <p:spPr>
            <a:xfrm>
              <a:off x="2366243" y="0"/>
              <a:ext cx="339260" cy="5404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825500">
                <a:defRPr b="1">
                  <a:solidFill>
                    <a:srgbClr val="FF2600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850" i="1">
                        <a:solidFill>
                          <a:srgbClr val="FF2600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m:oMathPara>
              </a14:m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Group"/>
          <p:cNvGrpSpPr/>
          <p:nvPr/>
        </p:nvGrpSpPr>
        <p:grpSpPr>
          <a:xfrm>
            <a:off x="10938093" y="3393023"/>
            <a:ext cx="4580941" cy="5972491"/>
            <a:chOff x="0" y="0"/>
            <a:chExt cx="4580939" cy="5972489"/>
          </a:xfrm>
        </p:grpSpPr>
        <p:grpSp>
          <p:nvGrpSpPr>
            <p:cNvPr id="410" name="Group"/>
            <p:cNvGrpSpPr/>
            <p:nvPr/>
          </p:nvGrpSpPr>
          <p:grpSpPr>
            <a:xfrm rot="5400000">
              <a:off x="-144249" y="3855166"/>
              <a:ext cx="1645129" cy="638942"/>
              <a:chOff x="0" y="0"/>
              <a:chExt cx="1645127" cy="638940"/>
            </a:xfrm>
          </p:grpSpPr>
          <p:sp>
            <p:nvSpPr>
              <p:cNvPr id="406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07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08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09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411" name="Text"/>
            <p:cNvSpPr txBox="1"/>
            <p:nvPr/>
          </p:nvSpPr>
          <p:spPr>
            <a:xfrm>
              <a:off x="0" y="3798383"/>
              <a:ext cx="395541" cy="5493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28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a:rPr xmlns:a="http://schemas.openxmlformats.org/drawingml/2006/main" sz="28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412" name="Equation"/>
            <p:cNvSpPr txBox="1"/>
            <p:nvPr/>
          </p:nvSpPr>
          <p:spPr>
            <a:xfrm>
              <a:off x="65395" y="2050216"/>
              <a:ext cx="264752" cy="275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grpSp>
          <p:nvGrpSpPr>
            <p:cNvPr id="423" name="Group"/>
            <p:cNvGrpSpPr/>
            <p:nvPr/>
          </p:nvGrpSpPr>
          <p:grpSpPr>
            <a:xfrm rot="16200000">
              <a:off x="-516781" y="1934343"/>
              <a:ext cx="2390194" cy="506981"/>
              <a:chOff x="0" y="0"/>
              <a:chExt cx="2390192" cy="506979"/>
            </a:xfrm>
          </p:grpSpPr>
          <p:sp>
            <p:nvSpPr>
              <p:cNvPr id="413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14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422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415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16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17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18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19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20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21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424" name="Line"/>
            <p:cNvSpPr/>
            <p:nvPr/>
          </p:nvSpPr>
          <p:spPr>
            <a:xfrm flipV="1">
              <a:off x="678316" y="443264"/>
              <a:ext cx="1" cy="6425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25" name="Line"/>
            <p:cNvSpPr/>
            <p:nvPr/>
          </p:nvSpPr>
          <p:spPr>
            <a:xfrm flipV="1">
              <a:off x="678316" y="4964464"/>
              <a:ext cx="1" cy="6425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26" name="Line"/>
            <p:cNvSpPr/>
            <p:nvPr/>
          </p:nvSpPr>
          <p:spPr>
            <a:xfrm>
              <a:off x="669706" y="442376"/>
              <a:ext cx="365768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437" name="Group"/>
            <p:cNvGrpSpPr/>
            <p:nvPr/>
          </p:nvGrpSpPr>
          <p:grpSpPr>
            <a:xfrm rot="16200000">
              <a:off x="3132353" y="2775453"/>
              <a:ext cx="2390194" cy="506981"/>
              <a:chOff x="0" y="0"/>
              <a:chExt cx="2390192" cy="506979"/>
            </a:xfrm>
          </p:grpSpPr>
          <p:sp>
            <p:nvSpPr>
              <p:cNvPr id="427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28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436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429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0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1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2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3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4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5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438" name="Line"/>
            <p:cNvSpPr/>
            <p:nvPr/>
          </p:nvSpPr>
          <p:spPr>
            <a:xfrm flipV="1">
              <a:off x="4327450" y="443263"/>
              <a:ext cx="1" cy="184929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39" name="Line"/>
            <p:cNvSpPr/>
            <p:nvPr/>
          </p:nvSpPr>
          <p:spPr>
            <a:xfrm>
              <a:off x="669706" y="5615509"/>
              <a:ext cx="365768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40" name="Line"/>
            <p:cNvSpPr/>
            <p:nvPr/>
          </p:nvSpPr>
          <p:spPr>
            <a:xfrm flipV="1">
              <a:off x="4327450" y="3770663"/>
              <a:ext cx="1" cy="184929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445" name="Group"/>
            <p:cNvGrpSpPr/>
            <p:nvPr/>
          </p:nvGrpSpPr>
          <p:grpSpPr>
            <a:xfrm rot="5400000">
              <a:off x="1713308" y="3889140"/>
              <a:ext cx="1645129" cy="638942"/>
              <a:chOff x="0" y="0"/>
              <a:chExt cx="1645127" cy="638940"/>
            </a:xfrm>
          </p:grpSpPr>
          <p:sp>
            <p:nvSpPr>
              <p:cNvPr id="441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42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43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44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456" name="Group"/>
            <p:cNvGrpSpPr/>
            <p:nvPr/>
          </p:nvGrpSpPr>
          <p:grpSpPr>
            <a:xfrm rot="16200000">
              <a:off x="1340776" y="1968317"/>
              <a:ext cx="2390194" cy="506981"/>
              <a:chOff x="0" y="0"/>
              <a:chExt cx="2390192" cy="506979"/>
            </a:xfrm>
          </p:grpSpPr>
          <p:sp>
            <p:nvSpPr>
              <p:cNvPr id="446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47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455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448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49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50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51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52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53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54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457" name="Line"/>
            <p:cNvSpPr/>
            <p:nvPr/>
          </p:nvSpPr>
          <p:spPr>
            <a:xfrm flipV="1">
              <a:off x="2535872" y="443264"/>
              <a:ext cx="1" cy="6425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58" name="Line"/>
            <p:cNvSpPr/>
            <p:nvPr/>
          </p:nvSpPr>
          <p:spPr>
            <a:xfrm flipV="1">
              <a:off x="2535872" y="4964464"/>
              <a:ext cx="1" cy="6425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59" name="Line"/>
            <p:cNvSpPr/>
            <p:nvPr/>
          </p:nvSpPr>
          <p:spPr>
            <a:xfrm>
              <a:off x="1300950" y="336396"/>
              <a:ext cx="798233" cy="1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60" name="Equation"/>
            <p:cNvSpPr txBox="1"/>
            <p:nvPr/>
          </p:nvSpPr>
          <p:spPr>
            <a:xfrm>
              <a:off x="1625693" y="43539"/>
              <a:ext cx="148745" cy="229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461" name="Line"/>
            <p:cNvSpPr/>
            <p:nvPr/>
          </p:nvSpPr>
          <p:spPr>
            <a:xfrm>
              <a:off x="3078950" y="336396"/>
              <a:ext cx="798233" cy="1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62" name="Equation"/>
            <p:cNvSpPr txBox="1"/>
            <p:nvPr/>
          </p:nvSpPr>
          <p:spPr>
            <a:xfrm>
              <a:off x="3400358" y="41014"/>
              <a:ext cx="155417" cy="231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463" name="Line"/>
            <p:cNvSpPr/>
            <p:nvPr/>
          </p:nvSpPr>
          <p:spPr>
            <a:xfrm flipV="1">
              <a:off x="2428199" y="611851"/>
              <a:ext cx="1" cy="798233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64" name="Equation"/>
            <p:cNvSpPr txBox="1"/>
            <p:nvPr/>
          </p:nvSpPr>
          <p:spPr>
            <a:xfrm>
              <a:off x="2151027" y="873350"/>
              <a:ext cx="163171" cy="229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0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2000">
                <a:solidFill>
                  <a:srgbClr val="5E5E5E"/>
                </a:solidFill>
              </a:endParaRPr>
            </a:p>
          </p:txBody>
        </p:sp>
        <p:sp>
          <p:nvSpPr>
            <p:cNvPr id="465" name="Text"/>
            <p:cNvSpPr txBox="1"/>
            <p:nvPr/>
          </p:nvSpPr>
          <p:spPr>
            <a:xfrm>
              <a:off x="1858371" y="3798383"/>
              <a:ext cx="395542" cy="5493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28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a:rPr xmlns:a="http://schemas.openxmlformats.org/drawingml/2006/main" sz="285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466" name="Equation"/>
            <p:cNvSpPr txBox="1"/>
            <p:nvPr/>
          </p:nvSpPr>
          <p:spPr>
            <a:xfrm>
              <a:off x="1915110" y="2084190"/>
              <a:ext cx="282064" cy="275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467" name="Equation"/>
            <p:cNvSpPr txBox="1"/>
            <p:nvPr/>
          </p:nvSpPr>
          <p:spPr>
            <a:xfrm>
              <a:off x="3722994" y="2872380"/>
              <a:ext cx="272759" cy="2782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468" name="Circle"/>
            <p:cNvSpPr/>
            <p:nvPr/>
          </p:nvSpPr>
          <p:spPr>
            <a:xfrm>
              <a:off x="2488541" y="395045"/>
              <a:ext cx="94662" cy="94663"/>
            </a:xfrm>
            <a:prstGeom prst="ellipse">
              <a:avLst/>
            </a:prstGeom>
            <a:solidFill>
              <a:srgbClr val="ED220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69" name="Text"/>
            <p:cNvSpPr txBox="1"/>
            <p:nvPr/>
          </p:nvSpPr>
          <p:spPr>
            <a:xfrm>
              <a:off x="562041" y="5602809"/>
              <a:ext cx="229588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m:oMathPara>
              </a14:m>
            </a:p>
          </p:txBody>
        </p:sp>
        <p:sp>
          <p:nvSpPr>
            <p:cNvPr id="470" name="Circle"/>
            <p:cNvSpPr/>
            <p:nvPr/>
          </p:nvSpPr>
          <p:spPr>
            <a:xfrm>
              <a:off x="2488541" y="5568835"/>
              <a:ext cx="94662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71" name="Circle"/>
            <p:cNvSpPr/>
            <p:nvPr/>
          </p:nvSpPr>
          <p:spPr>
            <a:xfrm>
              <a:off x="2488541" y="395045"/>
              <a:ext cx="94662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72" name="Circle"/>
            <p:cNvSpPr/>
            <p:nvPr/>
          </p:nvSpPr>
          <p:spPr>
            <a:xfrm>
              <a:off x="630985" y="395045"/>
              <a:ext cx="94662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73" name="Circle"/>
            <p:cNvSpPr/>
            <p:nvPr/>
          </p:nvSpPr>
          <p:spPr>
            <a:xfrm>
              <a:off x="630985" y="5568179"/>
              <a:ext cx="94662" cy="94662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74" name="Circle"/>
            <p:cNvSpPr/>
            <p:nvPr/>
          </p:nvSpPr>
          <p:spPr>
            <a:xfrm>
              <a:off x="4280118" y="5568179"/>
              <a:ext cx="94663" cy="94662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75" name="Circle"/>
            <p:cNvSpPr/>
            <p:nvPr/>
          </p:nvSpPr>
          <p:spPr>
            <a:xfrm>
              <a:off x="4280118" y="395045"/>
              <a:ext cx="94663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76" name="Text"/>
            <p:cNvSpPr txBox="1"/>
            <p:nvPr/>
          </p:nvSpPr>
          <p:spPr>
            <a:xfrm>
              <a:off x="563637" y="0"/>
              <a:ext cx="229357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m:oMathPara>
              </a14:m>
            </a:p>
          </p:txBody>
        </p:sp>
        <p:sp>
          <p:nvSpPr>
            <p:cNvPr id="477" name="Text"/>
            <p:cNvSpPr txBox="1"/>
            <p:nvPr/>
          </p:nvSpPr>
          <p:spPr>
            <a:xfrm>
              <a:off x="2427638" y="0"/>
              <a:ext cx="216471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sp>
          <p:nvSpPr>
            <p:cNvPr id="478" name="Text"/>
            <p:cNvSpPr txBox="1"/>
            <p:nvPr/>
          </p:nvSpPr>
          <p:spPr>
            <a:xfrm>
              <a:off x="2383871" y="5602809"/>
              <a:ext cx="229358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m:oMathPara>
              </a14:m>
            </a:p>
          </p:txBody>
        </p:sp>
        <p:sp>
          <p:nvSpPr>
            <p:cNvPr id="479" name="Text"/>
            <p:cNvSpPr txBox="1"/>
            <p:nvPr/>
          </p:nvSpPr>
          <p:spPr>
            <a:xfrm>
              <a:off x="4219214" y="0"/>
              <a:ext cx="216471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e</m:t>
                    </m:r>
                  </m:oMath>
                </m:oMathPara>
              </a14:m>
            </a:p>
          </p:txBody>
        </p:sp>
        <p:sp>
          <p:nvSpPr>
            <p:cNvPr id="480" name="Text"/>
            <p:cNvSpPr txBox="1"/>
            <p:nvPr/>
          </p:nvSpPr>
          <p:spPr>
            <a:xfrm>
              <a:off x="4230253" y="5567028"/>
              <a:ext cx="178273" cy="3715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f</m:t>
                    </m:r>
                  </m:oMath>
                </m:oMathPara>
              </a14:m>
            </a:p>
          </p:txBody>
        </p:sp>
        <p:sp>
          <p:nvSpPr>
            <p:cNvPr id="481" name="Shape"/>
            <p:cNvSpPr/>
            <p:nvPr/>
          </p:nvSpPr>
          <p:spPr>
            <a:xfrm rot="10800000">
              <a:off x="1013298" y="2632320"/>
              <a:ext cx="1147531" cy="1306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558" fill="norm" stroke="1" extrusionOk="0">
                  <a:moveTo>
                    <a:pt x="8039" y="6"/>
                  </a:moveTo>
                  <a:cubicBezTo>
                    <a:pt x="8010" y="17"/>
                    <a:pt x="7988" y="40"/>
                    <a:pt x="7988" y="72"/>
                  </a:cubicBezTo>
                  <a:lnTo>
                    <a:pt x="7988" y="2948"/>
                  </a:lnTo>
                  <a:cubicBezTo>
                    <a:pt x="3369" y="4034"/>
                    <a:pt x="-29" y="7745"/>
                    <a:pt x="0" y="12149"/>
                  </a:cubicBezTo>
                  <a:cubicBezTo>
                    <a:pt x="34" y="17307"/>
                    <a:pt x="4829" y="21521"/>
                    <a:pt x="10706" y="21557"/>
                  </a:cubicBezTo>
                  <a:cubicBezTo>
                    <a:pt x="16698" y="21595"/>
                    <a:pt x="21571" y="17342"/>
                    <a:pt x="21571" y="12091"/>
                  </a:cubicBezTo>
                  <a:cubicBezTo>
                    <a:pt x="21571" y="9321"/>
                    <a:pt x="20216" y="6831"/>
                    <a:pt x="18055" y="5100"/>
                  </a:cubicBezTo>
                  <a:cubicBezTo>
                    <a:pt x="18000" y="5055"/>
                    <a:pt x="17914" y="5057"/>
                    <a:pt x="17859" y="5102"/>
                  </a:cubicBezTo>
                  <a:lnTo>
                    <a:pt x="15458" y="7091"/>
                  </a:lnTo>
                  <a:cubicBezTo>
                    <a:pt x="15396" y="7142"/>
                    <a:pt x="15400" y="7228"/>
                    <a:pt x="15465" y="7277"/>
                  </a:cubicBezTo>
                  <a:cubicBezTo>
                    <a:pt x="17032" y="8452"/>
                    <a:pt x="18020" y="10205"/>
                    <a:pt x="17996" y="12161"/>
                  </a:cubicBezTo>
                  <a:cubicBezTo>
                    <a:pt x="17953" y="15577"/>
                    <a:pt x="14781" y="18372"/>
                    <a:pt x="10888" y="18419"/>
                  </a:cubicBezTo>
                  <a:cubicBezTo>
                    <a:pt x="6860" y="18469"/>
                    <a:pt x="3576" y="15616"/>
                    <a:pt x="3576" y="12091"/>
                  </a:cubicBezTo>
                  <a:cubicBezTo>
                    <a:pt x="3576" y="9467"/>
                    <a:pt x="5397" y="7218"/>
                    <a:pt x="7988" y="6258"/>
                  </a:cubicBezTo>
                  <a:lnTo>
                    <a:pt x="7988" y="9019"/>
                  </a:lnTo>
                  <a:cubicBezTo>
                    <a:pt x="7988" y="9051"/>
                    <a:pt x="8010" y="9075"/>
                    <a:pt x="8039" y="9086"/>
                  </a:cubicBezTo>
                  <a:cubicBezTo>
                    <a:pt x="8068" y="9097"/>
                    <a:pt x="8103" y="9095"/>
                    <a:pt x="8130" y="9073"/>
                  </a:cubicBezTo>
                  <a:lnTo>
                    <a:pt x="13473" y="4638"/>
                  </a:lnTo>
                  <a:cubicBezTo>
                    <a:pt x="13503" y="4613"/>
                    <a:pt x="13518" y="4581"/>
                    <a:pt x="13518" y="4547"/>
                  </a:cubicBezTo>
                  <a:cubicBezTo>
                    <a:pt x="13518" y="4514"/>
                    <a:pt x="13503" y="4481"/>
                    <a:pt x="13473" y="4456"/>
                  </a:cubicBezTo>
                  <a:lnTo>
                    <a:pt x="8127" y="20"/>
                  </a:lnTo>
                  <a:cubicBezTo>
                    <a:pt x="8101" y="-2"/>
                    <a:pt x="8067" y="-5"/>
                    <a:pt x="8039" y="6"/>
                  </a:cubicBezTo>
                  <a:close/>
                </a:path>
              </a:pathLst>
            </a:custGeom>
            <a:solidFill>
              <a:schemeClr val="accent6">
                <a:alpha val="28811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2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roup"/>
          <p:cNvGrpSpPr/>
          <p:nvPr/>
        </p:nvGrpSpPr>
        <p:grpSpPr>
          <a:xfrm rot="5400000">
            <a:off x="15933111" y="7146590"/>
            <a:ext cx="1645128" cy="638941"/>
            <a:chOff x="0" y="0"/>
            <a:chExt cx="1645127" cy="638940"/>
          </a:xfrm>
        </p:grpSpPr>
        <p:sp>
          <p:nvSpPr>
            <p:cNvPr id="484" name="Line"/>
            <p:cNvSpPr/>
            <p:nvPr/>
          </p:nvSpPr>
          <p:spPr>
            <a:xfrm>
              <a:off x="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85" name="Line"/>
            <p:cNvSpPr/>
            <p:nvPr/>
          </p:nvSpPr>
          <p:spPr>
            <a:xfrm>
              <a:off x="88900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86" name="Line"/>
            <p:cNvSpPr/>
            <p:nvPr/>
          </p:nvSpPr>
          <p:spPr>
            <a:xfrm flipV="1">
              <a:off x="761999" y="-1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87" name="Line"/>
            <p:cNvSpPr/>
            <p:nvPr/>
          </p:nvSpPr>
          <p:spPr>
            <a:xfrm flipV="1">
              <a:off x="889000" y="126999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489" name="Text"/>
          <p:cNvSpPr txBox="1"/>
          <p:nvPr/>
        </p:nvSpPr>
        <p:spPr>
          <a:xfrm>
            <a:off x="16077360" y="7089807"/>
            <a:ext cx="395541" cy="549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28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ϵ</m:t>
                      </m:r>
                    </m:e>
                    <m:sub>
                      <m:r>
                        <a:rPr xmlns:a="http://schemas.openxmlformats.org/drawingml/2006/main" sz="28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sp>
        <p:nvSpPr>
          <p:cNvPr id="490" name="Equation"/>
          <p:cNvSpPr txBox="1"/>
          <p:nvPr/>
        </p:nvSpPr>
        <p:spPr>
          <a:xfrm>
            <a:off x="16142755" y="5341640"/>
            <a:ext cx="264752" cy="27523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e>
                    <m:sub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2400">
              <a:solidFill>
                <a:srgbClr val="5E5E5E"/>
              </a:solidFill>
            </a:endParaRPr>
          </a:p>
        </p:txBody>
      </p:sp>
      <p:grpSp>
        <p:nvGrpSpPr>
          <p:cNvPr id="501" name="Group"/>
          <p:cNvGrpSpPr/>
          <p:nvPr/>
        </p:nvGrpSpPr>
        <p:grpSpPr>
          <a:xfrm rot="16200000">
            <a:off x="15547878" y="5225767"/>
            <a:ext cx="2390194" cy="506981"/>
            <a:chOff x="0" y="0"/>
            <a:chExt cx="2390192" cy="506979"/>
          </a:xfrm>
        </p:grpSpPr>
        <p:sp>
          <p:nvSpPr>
            <p:cNvPr id="491" name="Line"/>
            <p:cNvSpPr/>
            <p:nvPr/>
          </p:nvSpPr>
          <p:spPr>
            <a:xfrm>
              <a:off x="0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92" name="Line"/>
            <p:cNvSpPr/>
            <p:nvPr/>
          </p:nvSpPr>
          <p:spPr>
            <a:xfrm>
              <a:off x="1634065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500" name="Group"/>
            <p:cNvGrpSpPr/>
            <p:nvPr/>
          </p:nvGrpSpPr>
          <p:grpSpPr>
            <a:xfrm>
              <a:off x="740925" y="-1"/>
              <a:ext cx="916519" cy="506981"/>
              <a:chOff x="0" y="0"/>
              <a:chExt cx="916517" cy="506979"/>
            </a:xfrm>
          </p:grpSpPr>
          <p:sp>
            <p:nvSpPr>
              <p:cNvPr id="493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94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95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96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97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98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499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sp>
        <p:nvSpPr>
          <p:cNvPr id="502" name="Line"/>
          <p:cNvSpPr/>
          <p:nvPr/>
        </p:nvSpPr>
        <p:spPr>
          <a:xfrm flipV="1">
            <a:off x="16755675" y="3734687"/>
            <a:ext cx="1" cy="6425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3" name="Line"/>
          <p:cNvSpPr/>
          <p:nvPr/>
        </p:nvSpPr>
        <p:spPr>
          <a:xfrm flipV="1">
            <a:off x="16755675" y="8255887"/>
            <a:ext cx="1" cy="6425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4" name="Line"/>
          <p:cNvSpPr/>
          <p:nvPr/>
        </p:nvSpPr>
        <p:spPr>
          <a:xfrm>
            <a:off x="16747066" y="3733800"/>
            <a:ext cx="3657688" cy="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15" name="Group"/>
          <p:cNvGrpSpPr/>
          <p:nvPr/>
        </p:nvGrpSpPr>
        <p:grpSpPr>
          <a:xfrm rot="16200000">
            <a:off x="19209712" y="6066876"/>
            <a:ext cx="2390194" cy="506981"/>
            <a:chOff x="0" y="0"/>
            <a:chExt cx="2390192" cy="506979"/>
          </a:xfrm>
        </p:grpSpPr>
        <p:sp>
          <p:nvSpPr>
            <p:cNvPr id="505" name="Line"/>
            <p:cNvSpPr/>
            <p:nvPr/>
          </p:nvSpPr>
          <p:spPr>
            <a:xfrm>
              <a:off x="0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06" name="Line"/>
            <p:cNvSpPr/>
            <p:nvPr/>
          </p:nvSpPr>
          <p:spPr>
            <a:xfrm>
              <a:off x="1634065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514" name="Group"/>
            <p:cNvGrpSpPr/>
            <p:nvPr/>
          </p:nvGrpSpPr>
          <p:grpSpPr>
            <a:xfrm>
              <a:off x="740925" y="-1"/>
              <a:ext cx="916519" cy="506981"/>
              <a:chOff x="0" y="0"/>
              <a:chExt cx="916517" cy="506979"/>
            </a:xfrm>
          </p:grpSpPr>
          <p:sp>
            <p:nvSpPr>
              <p:cNvPr id="507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08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09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10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11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12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13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sp>
        <p:nvSpPr>
          <p:cNvPr id="516" name="Line"/>
          <p:cNvSpPr/>
          <p:nvPr/>
        </p:nvSpPr>
        <p:spPr>
          <a:xfrm flipV="1">
            <a:off x="20404809" y="3734687"/>
            <a:ext cx="1" cy="184929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7" name="Line"/>
          <p:cNvSpPr/>
          <p:nvPr/>
        </p:nvSpPr>
        <p:spPr>
          <a:xfrm>
            <a:off x="16747066" y="8906933"/>
            <a:ext cx="365768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8" name="Line"/>
          <p:cNvSpPr/>
          <p:nvPr/>
        </p:nvSpPr>
        <p:spPr>
          <a:xfrm flipV="1">
            <a:off x="20404809" y="7062087"/>
            <a:ext cx="1" cy="184929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23" name="Group"/>
          <p:cNvGrpSpPr/>
          <p:nvPr/>
        </p:nvGrpSpPr>
        <p:grpSpPr>
          <a:xfrm rot="5400000">
            <a:off x="17790669" y="7180563"/>
            <a:ext cx="1645128" cy="638942"/>
            <a:chOff x="0" y="0"/>
            <a:chExt cx="1645127" cy="638940"/>
          </a:xfrm>
        </p:grpSpPr>
        <p:sp>
          <p:nvSpPr>
            <p:cNvPr id="519" name="Line"/>
            <p:cNvSpPr/>
            <p:nvPr/>
          </p:nvSpPr>
          <p:spPr>
            <a:xfrm>
              <a:off x="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0" name="Line"/>
            <p:cNvSpPr/>
            <p:nvPr/>
          </p:nvSpPr>
          <p:spPr>
            <a:xfrm>
              <a:off x="88900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1" name="Line"/>
            <p:cNvSpPr/>
            <p:nvPr/>
          </p:nvSpPr>
          <p:spPr>
            <a:xfrm flipV="1">
              <a:off x="761999" y="-1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2" name="Line"/>
            <p:cNvSpPr/>
            <p:nvPr/>
          </p:nvSpPr>
          <p:spPr>
            <a:xfrm flipV="1">
              <a:off x="889000" y="126999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534" name="Group"/>
          <p:cNvGrpSpPr/>
          <p:nvPr/>
        </p:nvGrpSpPr>
        <p:grpSpPr>
          <a:xfrm rot="16200000">
            <a:off x="17418136" y="5259741"/>
            <a:ext cx="2390194" cy="506981"/>
            <a:chOff x="0" y="0"/>
            <a:chExt cx="2390192" cy="506979"/>
          </a:xfrm>
        </p:grpSpPr>
        <p:sp>
          <p:nvSpPr>
            <p:cNvPr id="524" name="Line"/>
            <p:cNvSpPr/>
            <p:nvPr/>
          </p:nvSpPr>
          <p:spPr>
            <a:xfrm>
              <a:off x="0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5" name="Line"/>
            <p:cNvSpPr/>
            <p:nvPr/>
          </p:nvSpPr>
          <p:spPr>
            <a:xfrm>
              <a:off x="1634065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533" name="Group"/>
            <p:cNvGrpSpPr/>
            <p:nvPr/>
          </p:nvGrpSpPr>
          <p:grpSpPr>
            <a:xfrm>
              <a:off x="740925" y="-1"/>
              <a:ext cx="916519" cy="506981"/>
              <a:chOff x="0" y="0"/>
              <a:chExt cx="916517" cy="506979"/>
            </a:xfrm>
          </p:grpSpPr>
          <p:sp>
            <p:nvSpPr>
              <p:cNvPr id="526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27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28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29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30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31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32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sp>
        <p:nvSpPr>
          <p:cNvPr id="535" name="Line"/>
          <p:cNvSpPr/>
          <p:nvPr/>
        </p:nvSpPr>
        <p:spPr>
          <a:xfrm flipV="1">
            <a:off x="18613231" y="3734687"/>
            <a:ext cx="1" cy="6425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6" name="Line"/>
          <p:cNvSpPr/>
          <p:nvPr/>
        </p:nvSpPr>
        <p:spPr>
          <a:xfrm flipV="1">
            <a:off x="18613231" y="8255887"/>
            <a:ext cx="1" cy="6425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7" name="Line"/>
          <p:cNvSpPr/>
          <p:nvPr/>
        </p:nvSpPr>
        <p:spPr>
          <a:xfrm>
            <a:off x="17378309" y="3627819"/>
            <a:ext cx="798234" cy="1"/>
          </a:xfrm>
          <a:prstGeom prst="line">
            <a:avLst/>
          </a:prstGeom>
          <a:ln w="38100">
            <a:solidFill>
              <a:schemeClr val="accent6">
                <a:satOff val="-16844"/>
                <a:lumOff val="-30747"/>
              </a:schemeClr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8" name="Equation"/>
          <p:cNvSpPr txBox="1"/>
          <p:nvPr/>
        </p:nvSpPr>
        <p:spPr>
          <a:xfrm>
            <a:off x="17703054" y="3334963"/>
            <a:ext cx="148744" cy="22936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b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2000">
              <a:solidFill>
                <a:srgbClr val="5E5E5E"/>
              </a:solidFill>
            </a:endParaRPr>
          </a:p>
        </p:txBody>
      </p:sp>
      <p:sp>
        <p:nvSpPr>
          <p:cNvPr id="539" name="Line"/>
          <p:cNvSpPr/>
          <p:nvPr/>
        </p:nvSpPr>
        <p:spPr>
          <a:xfrm>
            <a:off x="19156309" y="3627819"/>
            <a:ext cx="798234" cy="1"/>
          </a:xfrm>
          <a:prstGeom prst="line">
            <a:avLst/>
          </a:prstGeom>
          <a:ln w="38100">
            <a:solidFill>
              <a:schemeClr val="accent6">
                <a:satOff val="-16844"/>
                <a:lumOff val="-30747"/>
              </a:schemeClr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0" name="Equation"/>
          <p:cNvSpPr txBox="1"/>
          <p:nvPr/>
        </p:nvSpPr>
        <p:spPr>
          <a:xfrm>
            <a:off x="19477718" y="3332438"/>
            <a:ext cx="155417" cy="231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b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sub>
                  </m:sSub>
                </m:oMath>
              </m:oMathPara>
            </a14:m>
            <a:endParaRPr sz="2000">
              <a:solidFill>
                <a:srgbClr val="5E5E5E"/>
              </a:solidFill>
            </a:endParaRPr>
          </a:p>
        </p:txBody>
      </p:sp>
      <p:sp>
        <p:nvSpPr>
          <p:cNvPr id="541" name="Line"/>
          <p:cNvSpPr/>
          <p:nvPr/>
        </p:nvSpPr>
        <p:spPr>
          <a:xfrm flipV="1">
            <a:off x="18505559" y="3903274"/>
            <a:ext cx="1" cy="798234"/>
          </a:xfrm>
          <a:prstGeom prst="line">
            <a:avLst/>
          </a:prstGeom>
          <a:ln w="38100">
            <a:solidFill>
              <a:schemeClr val="accent6">
                <a:satOff val="-16844"/>
                <a:lumOff val="-30747"/>
              </a:schemeClr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2" name="Equation"/>
          <p:cNvSpPr txBox="1"/>
          <p:nvPr/>
        </p:nvSpPr>
        <p:spPr>
          <a:xfrm>
            <a:off x="18228386" y="4164773"/>
            <a:ext cx="163172" cy="22936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b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2000">
              <a:solidFill>
                <a:srgbClr val="5E5E5E"/>
              </a:solidFill>
            </a:endParaRPr>
          </a:p>
        </p:txBody>
      </p:sp>
      <p:sp>
        <p:nvSpPr>
          <p:cNvPr id="543" name="Text"/>
          <p:cNvSpPr txBox="1"/>
          <p:nvPr/>
        </p:nvSpPr>
        <p:spPr>
          <a:xfrm>
            <a:off x="17935732" y="7089807"/>
            <a:ext cx="395541" cy="549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28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ϵ</m:t>
                      </m:r>
                    </m:e>
                    <m:sub>
                      <m:r>
                        <a:rPr xmlns:a="http://schemas.openxmlformats.org/drawingml/2006/main" sz="28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</a:p>
        </p:txBody>
      </p:sp>
      <p:sp>
        <p:nvSpPr>
          <p:cNvPr id="544" name="Equation"/>
          <p:cNvSpPr txBox="1"/>
          <p:nvPr/>
        </p:nvSpPr>
        <p:spPr>
          <a:xfrm>
            <a:off x="17992470" y="5375614"/>
            <a:ext cx="282065" cy="27523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e>
                    <m:sub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2400">
              <a:solidFill>
                <a:srgbClr val="5E5E5E"/>
              </a:solidFill>
            </a:endParaRPr>
          </a:p>
        </p:txBody>
      </p:sp>
      <p:sp>
        <p:nvSpPr>
          <p:cNvPr id="545" name="Equation"/>
          <p:cNvSpPr txBox="1"/>
          <p:nvPr/>
        </p:nvSpPr>
        <p:spPr>
          <a:xfrm>
            <a:off x="19800354" y="6163804"/>
            <a:ext cx="272759" cy="27826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e>
                    <m:sub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sub>
                  </m:sSub>
                </m:oMath>
              </m:oMathPara>
            </a14:m>
            <a:endParaRPr sz="2400">
              <a:solidFill>
                <a:srgbClr val="5E5E5E"/>
              </a:solidFill>
            </a:endParaRPr>
          </a:p>
        </p:txBody>
      </p:sp>
      <p:sp>
        <p:nvSpPr>
          <p:cNvPr id="546" name="Circle"/>
          <p:cNvSpPr/>
          <p:nvPr/>
        </p:nvSpPr>
        <p:spPr>
          <a:xfrm>
            <a:off x="18565900" y="3686469"/>
            <a:ext cx="94663" cy="94662"/>
          </a:xfrm>
          <a:prstGeom prst="ellipse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47" name="Text"/>
          <p:cNvSpPr txBox="1"/>
          <p:nvPr/>
        </p:nvSpPr>
        <p:spPr>
          <a:xfrm>
            <a:off x="16639401" y="8894232"/>
            <a:ext cx="229587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a</m:t>
                  </m:r>
                </m:oMath>
              </m:oMathPara>
            </a14:m>
          </a:p>
        </p:txBody>
      </p:sp>
      <p:sp>
        <p:nvSpPr>
          <p:cNvPr id="548" name="Circle"/>
          <p:cNvSpPr/>
          <p:nvPr/>
        </p:nvSpPr>
        <p:spPr>
          <a:xfrm>
            <a:off x="18565900" y="8860259"/>
            <a:ext cx="94663" cy="94662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49" name="Circle"/>
          <p:cNvSpPr/>
          <p:nvPr/>
        </p:nvSpPr>
        <p:spPr>
          <a:xfrm>
            <a:off x="18565900" y="3686469"/>
            <a:ext cx="94663" cy="94662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50" name="Circle"/>
          <p:cNvSpPr/>
          <p:nvPr/>
        </p:nvSpPr>
        <p:spPr>
          <a:xfrm>
            <a:off x="16708344" y="3686469"/>
            <a:ext cx="94663" cy="94662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51" name="Circle"/>
          <p:cNvSpPr/>
          <p:nvPr/>
        </p:nvSpPr>
        <p:spPr>
          <a:xfrm>
            <a:off x="16708344" y="8859602"/>
            <a:ext cx="94663" cy="94663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52" name="Circle"/>
          <p:cNvSpPr/>
          <p:nvPr/>
        </p:nvSpPr>
        <p:spPr>
          <a:xfrm>
            <a:off x="20357478" y="8859602"/>
            <a:ext cx="94662" cy="94663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53" name="Circle"/>
          <p:cNvSpPr/>
          <p:nvPr/>
        </p:nvSpPr>
        <p:spPr>
          <a:xfrm>
            <a:off x="20357478" y="3686469"/>
            <a:ext cx="94662" cy="94662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54" name="Text"/>
          <p:cNvSpPr txBox="1"/>
          <p:nvPr/>
        </p:nvSpPr>
        <p:spPr>
          <a:xfrm>
            <a:off x="16640996" y="3291423"/>
            <a:ext cx="229358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b</m:t>
                  </m:r>
                </m:oMath>
              </m:oMathPara>
            </a14:m>
          </a:p>
        </p:txBody>
      </p:sp>
      <p:sp>
        <p:nvSpPr>
          <p:cNvPr id="555" name="Text"/>
          <p:cNvSpPr txBox="1"/>
          <p:nvPr/>
        </p:nvSpPr>
        <p:spPr>
          <a:xfrm>
            <a:off x="18504997" y="3291423"/>
            <a:ext cx="216472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c</m:t>
                  </m:r>
                </m:oMath>
              </m:oMathPara>
            </a14:m>
          </a:p>
        </p:txBody>
      </p:sp>
      <p:sp>
        <p:nvSpPr>
          <p:cNvPr id="556" name="Text"/>
          <p:cNvSpPr txBox="1"/>
          <p:nvPr/>
        </p:nvSpPr>
        <p:spPr>
          <a:xfrm>
            <a:off x="18461231" y="8894232"/>
            <a:ext cx="229357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d</m:t>
                  </m:r>
                </m:oMath>
              </m:oMathPara>
            </a14:m>
          </a:p>
        </p:txBody>
      </p:sp>
      <p:sp>
        <p:nvSpPr>
          <p:cNvPr id="557" name="Text"/>
          <p:cNvSpPr txBox="1"/>
          <p:nvPr/>
        </p:nvSpPr>
        <p:spPr>
          <a:xfrm>
            <a:off x="20296573" y="3291423"/>
            <a:ext cx="216471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e</m:t>
                  </m:r>
                </m:oMath>
              </m:oMathPara>
            </a14:m>
          </a:p>
        </p:txBody>
      </p:sp>
      <p:sp>
        <p:nvSpPr>
          <p:cNvPr id="558" name="Text"/>
          <p:cNvSpPr txBox="1"/>
          <p:nvPr/>
        </p:nvSpPr>
        <p:spPr>
          <a:xfrm>
            <a:off x="20307613" y="8858452"/>
            <a:ext cx="178272" cy="371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</a:p>
        </p:txBody>
      </p:sp>
      <p:sp>
        <p:nvSpPr>
          <p:cNvPr id="559" name="Shape"/>
          <p:cNvSpPr/>
          <p:nvPr/>
        </p:nvSpPr>
        <p:spPr>
          <a:xfrm rot="10800000">
            <a:off x="17257731" y="5117492"/>
            <a:ext cx="2636361" cy="3001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58" fill="norm" stroke="1" extrusionOk="0">
                <a:moveTo>
                  <a:pt x="8039" y="6"/>
                </a:moveTo>
                <a:cubicBezTo>
                  <a:pt x="8010" y="17"/>
                  <a:pt x="7988" y="40"/>
                  <a:pt x="7988" y="72"/>
                </a:cubicBezTo>
                <a:lnTo>
                  <a:pt x="7988" y="2948"/>
                </a:lnTo>
                <a:cubicBezTo>
                  <a:pt x="3369" y="4034"/>
                  <a:pt x="-29" y="7745"/>
                  <a:pt x="0" y="12149"/>
                </a:cubicBezTo>
                <a:cubicBezTo>
                  <a:pt x="34" y="17307"/>
                  <a:pt x="4829" y="21521"/>
                  <a:pt x="10706" y="21557"/>
                </a:cubicBezTo>
                <a:cubicBezTo>
                  <a:pt x="16698" y="21595"/>
                  <a:pt x="21571" y="17342"/>
                  <a:pt x="21571" y="12091"/>
                </a:cubicBezTo>
                <a:cubicBezTo>
                  <a:pt x="21571" y="9321"/>
                  <a:pt x="20216" y="6831"/>
                  <a:pt x="18055" y="5100"/>
                </a:cubicBezTo>
                <a:cubicBezTo>
                  <a:pt x="18000" y="5055"/>
                  <a:pt x="17914" y="5057"/>
                  <a:pt x="17859" y="5102"/>
                </a:cubicBezTo>
                <a:lnTo>
                  <a:pt x="15458" y="7091"/>
                </a:lnTo>
                <a:cubicBezTo>
                  <a:pt x="15396" y="7142"/>
                  <a:pt x="15400" y="7228"/>
                  <a:pt x="15465" y="7277"/>
                </a:cubicBezTo>
                <a:cubicBezTo>
                  <a:pt x="17032" y="8452"/>
                  <a:pt x="18020" y="10205"/>
                  <a:pt x="17996" y="12161"/>
                </a:cubicBezTo>
                <a:cubicBezTo>
                  <a:pt x="17953" y="15577"/>
                  <a:pt x="14781" y="18372"/>
                  <a:pt x="10888" y="18419"/>
                </a:cubicBezTo>
                <a:cubicBezTo>
                  <a:pt x="6860" y="18469"/>
                  <a:pt x="3576" y="15616"/>
                  <a:pt x="3576" y="12091"/>
                </a:cubicBezTo>
                <a:cubicBezTo>
                  <a:pt x="3576" y="9467"/>
                  <a:pt x="5397" y="7218"/>
                  <a:pt x="7988" y="6258"/>
                </a:cubicBezTo>
                <a:lnTo>
                  <a:pt x="7988" y="9019"/>
                </a:lnTo>
                <a:cubicBezTo>
                  <a:pt x="7988" y="9051"/>
                  <a:pt x="8010" y="9075"/>
                  <a:pt x="8039" y="9086"/>
                </a:cubicBezTo>
                <a:cubicBezTo>
                  <a:pt x="8068" y="9097"/>
                  <a:pt x="8103" y="9095"/>
                  <a:pt x="8130" y="9073"/>
                </a:cubicBezTo>
                <a:lnTo>
                  <a:pt x="13473" y="4638"/>
                </a:lnTo>
                <a:cubicBezTo>
                  <a:pt x="13503" y="4613"/>
                  <a:pt x="13518" y="4581"/>
                  <a:pt x="13518" y="4547"/>
                </a:cubicBezTo>
                <a:cubicBezTo>
                  <a:pt x="13518" y="4514"/>
                  <a:pt x="13503" y="4481"/>
                  <a:pt x="13473" y="4456"/>
                </a:cubicBezTo>
                <a:lnTo>
                  <a:pt x="8127" y="20"/>
                </a:lnTo>
                <a:cubicBezTo>
                  <a:pt x="8101" y="-2"/>
                  <a:pt x="8067" y="-5"/>
                  <a:pt x="8039" y="6"/>
                </a:cubicBezTo>
                <a:close/>
              </a:path>
            </a:pathLst>
          </a:custGeom>
          <a:solidFill>
            <a:schemeClr val="accent6">
              <a:alpha val="28811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2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564" name="Group"/>
          <p:cNvGrpSpPr/>
          <p:nvPr/>
        </p:nvGrpSpPr>
        <p:grpSpPr>
          <a:xfrm rot="5400000">
            <a:off x="8867678" y="7146590"/>
            <a:ext cx="1645129" cy="638941"/>
            <a:chOff x="0" y="0"/>
            <a:chExt cx="1645127" cy="638940"/>
          </a:xfrm>
        </p:grpSpPr>
        <p:sp>
          <p:nvSpPr>
            <p:cNvPr id="560" name="Line"/>
            <p:cNvSpPr/>
            <p:nvPr/>
          </p:nvSpPr>
          <p:spPr>
            <a:xfrm>
              <a:off x="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61" name="Line"/>
            <p:cNvSpPr/>
            <p:nvPr/>
          </p:nvSpPr>
          <p:spPr>
            <a:xfrm>
              <a:off x="88900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62" name="Line"/>
            <p:cNvSpPr/>
            <p:nvPr/>
          </p:nvSpPr>
          <p:spPr>
            <a:xfrm flipV="1">
              <a:off x="761999" y="-1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63" name="Line"/>
            <p:cNvSpPr/>
            <p:nvPr/>
          </p:nvSpPr>
          <p:spPr>
            <a:xfrm flipV="1">
              <a:off x="889000" y="126999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65" name="Text"/>
          <p:cNvSpPr txBox="1"/>
          <p:nvPr/>
        </p:nvSpPr>
        <p:spPr>
          <a:xfrm>
            <a:off x="9011927" y="7089807"/>
            <a:ext cx="395541" cy="549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28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ϵ</m:t>
                      </m:r>
                    </m:e>
                    <m:sub>
                      <m:r>
                        <a:rPr xmlns:a="http://schemas.openxmlformats.org/drawingml/2006/main" sz="28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sp>
        <p:nvSpPr>
          <p:cNvPr id="566" name="Equation"/>
          <p:cNvSpPr txBox="1"/>
          <p:nvPr/>
        </p:nvSpPr>
        <p:spPr>
          <a:xfrm>
            <a:off x="9077322" y="5341640"/>
            <a:ext cx="264752" cy="27523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e>
                    <m:sub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2400">
              <a:solidFill>
                <a:srgbClr val="5E5E5E"/>
              </a:solidFill>
            </a:endParaRPr>
          </a:p>
        </p:txBody>
      </p:sp>
      <p:grpSp>
        <p:nvGrpSpPr>
          <p:cNvPr id="577" name="Group"/>
          <p:cNvGrpSpPr/>
          <p:nvPr/>
        </p:nvGrpSpPr>
        <p:grpSpPr>
          <a:xfrm rot="16200000">
            <a:off x="8495146" y="5225767"/>
            <a:ext cx="2390194" cy="506981"/>
            <a:chOff x="0" y="0"/>
            <a:chExt cx="2390192" cy="506979"/>
          </a:xfrm>
        </p:grpSpPr>
        <p:sp>
          <p:nvSpPr>
            <p:cNvPr id="567" name="Line"/>
            <p:cNvSpPr/>
            <p:nvPr/>
          </p:nvSpPr>
          <p:spPr>
            <a:xfrm>
              <a:off x="0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68" name="Line"/>
            <p:cNvSpPr/>
            <p:nvPr/>
          </p:nvSpPr>
          <p:spPr>
            <a:xfrm>
              <a:off x="1634065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576" name="Group"/>
            <p:cNvGrpSpPr/>
            <p:nvPr/>
          </p:nvGrpSpPr>
          <p:grpSpPr>
            <a:xfrm>
              <a:off x="740925" y="-1"/>
              <a:ext cx="916519" cy="506981"/>
              <a:chOff x="0" y="0"/>
              <a:chExt cx="916517" cy="506979"/>
            </a:xfrm>
          </p:grpSpPr>
          <p:sp>
            <p:nvSpPr>
              <p:cNvPr id="569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70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71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72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73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74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75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sp>
        <p:nvSpPr>
          <p:cNvPr id="578" name="Line"/>
          <p:cNvSpPr/>
          <p:nvPr/>
        </p:nvSpPr>
        <p:spPr>
          <a:xfrm flipV="1">
            <a:off x="9690243" y="3734687"/>
            <a:ext cx="1" cy="6425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9" name="Line"/>
          <p:cNvSpPr/>
          <p:nvPr/>
        </p:nvSpPr>
        <p:spPr>
          <a:xfrm flipV="1">
            <a:off x="9690243" y="8255887"/>
            <a:ext cx="1" cy="6425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0" name="Line"/>
          <p:cNvSpPr/>
          <p:nvPr/>
        </p:nvSpPr>
        <p:spPr>
          <a:xfrm>
            <a:off x="9681633" y="3733800"/>
            <a:ext cx="3657689" cy="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91" name="Group"/>
          <p:cNvGrpSpPr/>
          <p:nvPr/>
        </p:nvGrpSpPr>
        <p:grpSpPr>
          <a:xfrm rot="16200000">
            <a:off x="12131580" y="6066876"/>
            <a:ext cx="2390194" cy="506981"/>
            <a:chOff x="0" y="0"/>
            <a:chExt cx="2390192" cy="506979"/>
          </a:xfrm>
        </p:grpSpPr>
        <p:sp>
          <p:nvSpPr>
            <p:cNvPr id="581" name="Line"/>
            <p:cNvSpPr/>
            <p:nvPr/>
          </p:nvSpPr>
          <p:spPr>
            <a:xfrm>
              <a:off x="0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82" name="Line"/>
            <p:cNvSpPr/>
            <p:nvPr/>
          </p:nvSpPr>
          <p:spPr>
            <a:xfrm>
              <a:off x="1634065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590" name="Group"/>
            <p:cNvGrpSpPr/>
            <p:nvPr/>
          </p:nvGrpSpPr>
          <p:grpSpPr>
            <a:xfrm>
              <a:off x="740925" y="-1"/>
              <a:ext cx="916519" cy="506981"/>
              <a:chOff x="0" y="0"/>
              <a:chExt cx="916517" cy="506979"/>
            </a:xfrm>
          </p:grpSpPr>
          <p:sp>
            <p:nvSpPr>
              <p:cNvPr id="583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84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85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86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87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88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589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sp>
        <p:nvSpPr>
          <p:cNvPr id="592" name="Line"/>
          <p:cNvSpPr/>
          <p:nvPr/>
        </p:nvSpPr>
        <p:spPr>
          <a:xfrm flipV="1">
            <a:off x="13339377" y="3734687"/>
            <a:ext cx="1" cy="184929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3" name="Line"/>
          <p:cNvSpPr/>
          <p:nvPr/>
        </p:nvSpPr>
        <p:spPr>
          <a:xfrm>
            <a:off x="9681633" y="8906933"/>
            <a:ext cx="365768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4" name="Line"/>
          <p:cNvSpPr/>
          <p:nvPr/>
        </p:nvSpPr>
        <p:spPr>
          <a:xfrm flipV="1">
            <a:off x="13339377" y="7062087"/>
            <a:ext cx="1" cy="184929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99" name="Group"/>
          <p:cNvGrpSpPr/>
          <p:nvPr/>
        </p:nvGrpSpPr>
        <p:grpSpPr>
          <a:xfrm rot="5400000">
            <a:off x="10725236" y="7180563"/>
            <a:ext cx="1645128" cy="638942"/>
            <a:chOff x="0" y="0"/>
            <a:chExt cx="1645127" cy="638940"/>
          </a:xfrm>
        </p:grpSpPr>
        <p:sp>
          <p:nvSpPr>
            <p:cNvPr id="595" name="Line"/>
            <p:cNvSpPr/>
            <p:nvPr/>
          </p:nvSpPr>
          <p:spPr>
            <a:xfrm>
              <a:off x="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96" name="Line"/>
            <p:cNvSpPr/>
            <p:nvPr/>
          </p:nvSpPr>
          <p:spPr>
            <a:xfrm>
              <a:off x="889000" y="319470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97" name="Line"/>
            <p:cNvSpPr/>
            <p:nvPr/>
          </p:nvSpPr>
          <p:spPr>
            <a:xfrm flipV="1">
              <a:off x="761999" y="-1"/>
              <a:ext cx="1" cy="638942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98" name="Line"/>
            <p:cNvSpPr/>
            <p:nvPr/>
          </p:nvSpPr>
          <p:spPr>
            <a:xfrm flipV="1">
              <a:off x="889000" y="126999"/>
              <a:ext cx="1" cy="384942"/>
            </a:xfrm>
            <a:prstGeom prst="line">
              <a:avLst/>
            </a:prstGeom>
            <a:noFill/>
            <a:ln w="762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610" name="Group"/>
          <p:cNvGrpSpPr/>
          <p:nvPr/>
        </p:nvGrpSpPr>
        <p:grpSpPr>
          <a:xfrm rot="16200000">
            <a:off x="10340003" y="5259741"/>
            <a:ext cx="2390194" cy="506981"/>
            <a:chOff x="0" y="0"/>
            <a:chExt cx="2390192" cy="506979"/>
          </a:xfrm>
        </p:grpSpPr>
        <p:sp>
          <p:nvSpPr>
            <p:cNvPr id="600" name="Line"/>
            <p:cNvSpPr/>
            <p:nvPr/>
          </p:nvSpPr>
          <p:spPr>
            <a:xfrm>
              <a:off x="0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01" name="Line"/>
            <p:cNvSpPr/>
            <p:nvPr/>
          </p:nvSpPr>
          <p:spPr>
            <a:xfrm>
              <a:off x="1634065" y="258188"/>
              <a:ext cx="75612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609" name="Group"/>
            <p:cNvGrpSpPr/>
            <p:nvPr/>
          </p:nvGrpSpPr>
          <p:grpSpPr>
            <a:xfrm>
              <a:off x="740925" y="-1"/>
              <a:ext cx="916519" cy="506981"/>
              <a:chOff x="0" y="0"/>
              <a:chExt cx="916517" cy="506979"/>
            </a:xfrm>
          </p:grpSpPr>
          <p:sp>
            <p:nvSpPr>
              <p:cNvPr id="602" name="Line"/>
              <p:cNvSpPr/>
              <p:nvPr/>
            </p:nvSpPr>
            <p:spPr>
              <a:xfrm flipV="1">
                <a:off x="531910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03" name="Line"/>
              <p:cNvSpPr/>
              <p:nvPr/>
            </p:nvSpPr>
            <p:spPr>
              <a:xfrm flipH="1" flipV="1">
                <a:off x="68173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04" name="Line"/>
              <p:cNvSpPr/>
              <p:nvPr/>
            </p:nvSpPr>
            <p:spPr>
              <a:xfrm flipV="1">
                <a:off x="836772" y="254000"/>
                <a:ext cx="79746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05" name="Line"/>
              <p:cNvSpPr/>
              <p:nvPr/>
            </p:nvSpPr>
            <p:spPr>
              <a:xfrm flipH="1" flipV="1">
                <a:off x="378680" y="10502"/>
                <a:ext cx="155752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06" name="Line"/>
              <p:cNvSpPr/>
              <p:nvPr/>
            </p:nvSpPr>
            <p:spPr>
              <a:xfrm flipV="1">
                <a:off x="227044" y="10502"/>
                <a:ext cx="155753" cy="49537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07" name="Line"/>
              <p:cNvSpPr/>
              <p:nvPr/>
            </p:nvSpPr>
            <p:spPr>
              <a:xfrm flipH="1" flipV="1">
                <a:off x="75625" y="4679"/>
                <a:ext cx="155753" cy="495371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08" name="Line"/>
              <p:cNvSpPr/>
              <p:nvPr/>
            </p:nvSpPr>
            <p:spPr>
              <a:xfrm flipV="1">
                <a:off x="-1" y="0"/>
                <a:ext cx="79747" cy="252980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</p:grpSp>
      <p:sp>
        <p:nvSpPr>
          <p:cNvPr id="611" name="Line"/>
          <p:cNvSpPr/>
          <p:nvPr/>
        </p:nvSpPr>
        <p:spPr>
          <a:xfrm flipV="1">
            <a:off x="11547799" y="3734687"/>
            <a:ext cx="1" cy="6425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2" name="Line"/>
          <p:cNvSpPr/>
          <p:nvPr/>
        </p:nvSpPr>
        <p:spPr>
          <a:xfrm flipV="1">
            <a:off x="11547799" y="8255887"/>
            <a:ext cx="1" cy="6425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3" name="Line"/>
          <p:cNvSpPr/>
          <p:nvPr/>
        </p:nvSpPr>
        <p:spPr>
          <a:xfrm>
            <a:off x="10312877" y="3627819"/>
            <a:ext cx="798233" cy="1"/>
          </a:xfrm>
          <a:prstGeom prst="line">
            <a:avLst/>
          </a:prstGeom>
          <a:ln w="38100">
            <a:solidFill>
              <a:schemeClr val="accent6">
                <a:satOff val="-16844"/>
                <a:lumOff val="-30747"/>
              </a:schemeClr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4" name="Equation"/>
          <p:cNvSpPr txBox="1"/>
          <p:nvPr/>
        </p:nvSpPr>
        <p:spPr>
          <a:xfrm>
            <a:off x="10637621" y="3334963"/>
            <a:ext cx="148744" cy="22936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b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2000">
              <a:solidFill>
                <a:srgbClr val="5E5E5E"/>
              </a:solidFill>
            </a:endParaRPr>
          </a:p>
        </p:txBody>
      </p:sp>
      <p:sp>
        <p:nvSpPr>
          <p:cNvPr id="615" name="Line"/>
          <p:cNvSpPr/>
          <p:nvPr/>
        </p:nvSpPr>
        <p:spPr>
          <a:xfrm>
            <a:off x="12090877" y="3627819"/>
            <a:ext cx="798233" cy="1"/>
          </a:xfrm>
          <a:prstGeom prst="line">
            <a:avLst/>
          </a:prstGeom>
          <a:ln w="38100">
            <a:solidFill>
              <a:schemeClr val="accent6">
                <a:satOff val="-16844"/>
                <a:lumOff val="-30747"/>
              </a:schemeClr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6" name="Equation"/>
          <p:cNvSpPr txBox="1"/>
          <p:nvPr/>
        </p:nvSpPr>
        <p:spPr>
          <a:xfrm>
            <a:off x="12412285" y="3332438"/>
            <a:ext cx="155417" cy="231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b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sub>
                  </m:sSub>
                </m:oMath>
              </m:oMathPara>
            </a14:m>
            <a:endParaRPr sz="2000">
              <a:solidFill>
                <a:srgbClr val="5E5E5E"/>
              </a:solidFill>
            </a:endParaRPr>
          </a:p>
        </p:txBody>
      </p:sp>
      <p:sp>
        <p:nvSpPr>
          <p:cNvPr id="617" name="Line"/>
          <p:cNvSpPr/>
          <p:nvPr/>
        </p:nvSpPr>
        <p:spPr>
          <a:xfrm flipV="1">
            <a:off x="11440126" y="3903274"/>
            <a:ext cx="1" cy="798234"/>
          </a:xfrm>
          <a:prstGeom prst="line">
            <a:avLst/>
          </a:prstGeom>
          <a:ln w="38100">
            <a:solidFill>
              <a:schemeClr val="accent6">
                <a:satOff val="-16844"/>
                <a:lumOff val="-30747"/>
              </a:schemeClr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8" name="Equation"/>
          <p:cNvSpPr txBox="1"/>
          <p:nvPr/>
        </p:nvSpPr>
        <p:spPr>
          <a:xfrm>
            <a:off x="11162954" y="4164773"/>
            <a:ext cx="163172" cy="22936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b>
                      <m:r>
                        <a:rPr xmlns:a="http://schemas.openxmlformats.org/drawingml/2006/main" sz="20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2000">
              <a:solidFill>
                <a:srgbClr val="5E5E5E"/>
              </a:solidFill>
            </a:endParaRPr>
          </a:p>
        </p:txBody>
      </p:sp>
      <p:sp>
        <p:nvSpPr>
          <p:cNvPr id="619" name="Text"/>
          <p:cNvSpPr txBox="1"/>
          <p:nvPr/>
        </p:nvSpPr>
        <p:spPr>
          <a:xfrm>
            <a:off x="10870299" y="7089807"/>
            <a:ext cx="395541" cy="549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28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ϵ</m:t>
                      </m:r>
                    </m:e>
                    <m:sub>
                      <m:r>
                        <a:rPr xmlns:a="http://schemas.openxmlformats.org/drawingml/2006/main" sz="28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</a:p>
        </p:txBody>
      </p:sp>
      <p:sp>
        <p:nvSpPr>
          <p:cNvPr id="620" name="Equation"/>
          <p:cNvSpPr txBox="1"/>
          <p:nvPr/>
        </p:nvSpPr>
        <p:spPr>
          <a:xfrm>
            <a:off x="10927037" y="5375614"/>
            <a:ext cx="282065" cy="27523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e>
                    <m:sub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2400">
              <a:solidFill>
                <a:srgbClr val="5E5E5E"/>
              </a:solidFill>
            </a:endParaRPr>
          </a:p>
        </p:txBody>
      </p:sp>
      <p:sp>
        <p:nvSpPr>
          <p:cNvPr id="621" name="Equation"/>
          <p:cNvSpPr txBox="1"/>
          <p:nvPr/>
        </p:nvSpPr>
        <p:spPr>
          <a:xfrm>
            <a:off x="12734921" y="6163804"/>
            <a:ext cx="272759" cy="27826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e>
                    <m:sub>
                      <m:r>
                        <a:rPr xmlns:a="http://schemas.openxmlformats.org/drawingml/2006/main" sz="24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sub>
                  </m:sSub>
                </m:oMath>
              </m:oMathPara>
            </a14:m>
            <a:endParaRPr sz="2400">
              <a:solidFill>
                <a:srgbClr val="5E5E5E"/>
              </a:solidFill>
            </a:endParaRPr>
          </a:p>
        </p:txBody>
      </p:sp>
      <p:sp>
        <p:nvSpPr>
          <p:cNvPr id="622" name="Circle"/>
          <p:cNvSpPr/>
          <p:nvPr/>
        </p:nvSpPr>
        <p:spPr>
          <a:xfrm>
            <a:off x="11500468" y="3686469"/>
            <a:ext cx="94663" cy="94662"/>
          </a:xfrm>
          <a:prstGeom prst="ellipse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23" name="Text"/>
          <p:cNvSpPr txBox="1"/>
          <p:nvPr/>
        </p:nvSpPr>
        <p:spPr>
          <a:xfrm>
            <a:off x="9573968" y="8894232"/>
            <a:ext cx="229588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a</m:t>
                  </m:r>
                </m:oMath>
              </m:oMathPara>
            </a14:m>
          </a:p>
        </p:txBody>
      </p:sp>
      <p:sp>
        <p:nvSpPr>
          <p:cNvPr id="624" name="Circle"/>
          <p:cNvSpPr/>
          <p:nvPr/>
        </p:nvSpPr>
        <p:spPr>
          <a:xfrm>
            <a:off x="11500468" y="8860259"/>
            <a:ext cx="94663" cy="94662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25" name="Circle"/>
          <p:cNvSpPr/>
          <p:nvPr/>
        </p:nvSpPr>
        <p:spPr>
          <a:xfrm>
            <a:off x="11500468" y="3686469"/>
            <a:ext cx="94663" cy="94662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26" name="Circle"/>
          <p:cNvSpPr/>
          <p:nvPr/>
        </p:nvSpPr>
        <p:spPr>
          <a:xfrm>
            <a:off x="9642912" y="3686469"/>
            <a:ext cx="94662" cy="94662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27" name="Circle"/>
          <p:cNvSpPr/>
          <p:nvPr/>
        </p:nvSpPr>
        <p:spPr>
          <a:xfrm>
            <a:off x="9642912" y="8859602"/>
            <a:ext cx="94662" cy="94663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28" name="Circle"/>
          <p:cNvSpPr/>
          <p:nvPr/>
        </p:nvSpPr>
        <p:spPr>
          <a:xfrm>
            <a:off x="13292046" y="8859602"/>
            <a:ext cx="94662" cy="94663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29" name="Circle"/>
          <p:cNvSpPr/>
          <p:nvPr/>
        </p:nvSpPr>
        <p:spPr>
          <a:xfrm>
            <a:off x="13292046" y="3686469"/>
            <a:ext cx="94662" cy="94662"/>
          </a:xfrm>
          <a:prstGeom prst="ellipse">
            <a:avLst/>
          </a:pr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30" name="Text"/>
          <p:cNvSpPr txBox="1"/>
          <p:nvPr/>
        </p:nvSpPr>
        <p:spPr>
          <a:xfrm>
            <a:off x="9575564" y="3291423"/>
            <a:ext cx="229357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b</m:t>
                  </m:r>
                </m:oMath>
              </m:oMathPara>
            </a14:m>
          </a:p>
        </p:txBody>
      </p:sp>
      <p:sp>
        <p:nvSpPr>
          <p:cNvPr id="631" name="Text"/>
          <p:cNvSpPr txBox="1"/>
          <p:nvPr/>
        </p:nvSpPr>
        <p:spPr>
          <a:xfrm>
            <a:off x="11439565" y="3291423"/>
            <a:ext cx="216471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c</m:t>
                  </m:r>
                </m:oMath>
              </m:oMathPara>
            </a14:m>
          </a:p>
        </p:txBody>
      </p:sp>
      <p:sp>
        <p:nvSpPr>
          <p:cNvPr id="632" name="Text"/>
          <p:cNvSpPr txBox="1"/>
          <p:nvPr/>
        </p:nvSpPr>
        <p:spPr>
          <a:xfrm>
            <a:off x="11395798" y="8894232"/>
            <a:ext cx="229358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d</m:t>
                  </m:r>
                </m:oMath>
              </m:oMathPara>
            </a14:m>
          </a:p>
        </p:txBody>
      </p:sp>
      <p:sp>
        <p:nvSpPr>
          <p:cNvPr id="633" name="Text"/>
          <p:cNvSpPr txBox="1"/>
          <p:nvPr/>
        </p:nvSpPr>
        <p:spPr>
          <a:xfrm>
            <a:off x="13231141" y="3291423"/>
            <a:ext cx="216471" cy="3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e</m:t>
                  </m:r>
                </m:oMath>
              </m:oMathPara>
            </a14:m>
          </a:p>
        </p:txBody>
      </p:sp>
      <p:sp>
        <p:nvSpPr>
          <p:cNvPr id="634" name="Text"/>
          <p:cNvSpPr txBox="1"/>
          <p:nvPr/>
        </p:nvSpPr>
        <p:spPr>
          <a:xfrm>
            <a:off x="13242180" y="8858452"/>
            <a:ext cx="178273" cy="371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rgbClr val="0433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800" i="1">
                      <a:solidFill>
                        <a:srgbClr val="0432FF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</a:p>
        </p:txBody>
      </p:sp>
      <p:sp>
        <p:nvSpPr>
          <p:cNvPr id="635" name="Shape"/>
          <p:cNvSpPr/>
          <p:nvPr/>
        </p:nvSpPr>
        <p:spPr>
          <a:xfrm rot="10800000">
            <a:off x="10025225" y="5923743"/>
            <a:ext cx="1147531" cy="1306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58" fill="norm" stroke="1" extrusionOk="0">
                <a:moveTo>
                  <a:pt x="8039" y="6"/>
                </a:moveTo>
                <a:cubicBezTo>
                  <a:pt x="8010" y="17"/>
                  <a:pt x="7988" y="40"/>
                  <a:pt x="7988" y="72"/>
                </a:cubicBezTo>
                <a:lnTo>
                  <a:pt x="7988" y="2948"/>
                </a:lnTo>
                <a:cubicBezTo>
                  <a:pt x="3369" y="4034"/>
                  <a:pt x="-29" y="7745"/>
                  <a:pt x="0" y="12149"/>
                </a:cubicBezTo>
                <a:cubicBezTo>
                  <a:pt x="34" y="17307"/>
                  <a:pt x="4829" y="21521"/>
                  <a:pt x="10706" y="21557"/>
                </a:cubicBezTo>
                <a:cubicBezTo>
                  <a:pt x="16698" y="21595"/>
                  <a:pt x="21571" y="17342"/>
                  <a:pt x="21571" y="12091"/>
                </a:cubicBezTo>
                <a:cubicBezTo>
                  <a:pt x="21571" y="9321"/>
                  <a:pt x="20216" y="6831"/>
                  <a:pt x="18055" y="5100"/>
                </a:cubicBezTo>
                <a:cubicBezTo>
                  <a:pt x="18000" y="5055"/>
                  <a:pt x="17914" y="5057"/>
                  <a:pt x="17859" y="5102"/>
                </a:cubicBezTo>
                <a:lnTo>
                  <a:pt x="15458" y="7091"/>
                </a:lnTo>
                <a:cubicBezTo>
                  <a:pt x="15396" y="7142"/>
                  <a:pt x="15400" y="7228"/>
                  <a:pt x="15465" y="7277"/>
                </a:cubicBezTo>
                <a:cubicBezTo>
                  <a:pt x="17032" y="8452"/>
                  <a:pt x="18020" y="10205"/>
                  <a:pt x="17996" y="12161"/>
                </a:cubicBezTo>
                <a:cubicBezTo>
                  <a:pt x="17953" y="15577"/>
                  <a:pt x="14781" y="18372"/>
                  <a:pt x="10888" y="18419"/>
                </a:cubicBezTo>
                <a:cubicBezTo>
                  <a:pt x="6860" y="18469"/>
                  <a:pt x="3576" y="15616"/>
                  <a:pt x="3576" y="12091"/>
                </a:cubicBezTo>
                <a:cubicBezTo>
                  <a:pt x="3576" y="9467"/>
                  <a:pt x="5397" y="7218"/>
                  <a:pt x="7988" y="6258"/>
                </a:cubicBezTo>
                <a:lnTo>
                  <a:pt x="7988" y="9019"/>
                </a:lnTo>
                <a:cubicBezTo>
                  <a:pt x="7988" y="9051"/>
                  <a:pt x="8010" y="9075"/>
                  <a:pt x="8039" y="9086"/>
                </a:cubicBezTo>
                <a:cubicBezTo>
                  <a:pt x="8068" y="9097"/>
                  <a:pt x="8103" y="9095"/>
                  <a:pt x="8130" y="9073"/>
                </a:cubicBezTo>
                <a:lnTo>
                  <a:pt x="13473" y="4638"/>
                </a:lnTo>
                <a:cubicBezTo>
                  <a:pt x="13503" y="4613"/>
                  <a:pt x="13518" y="4581"/>
                  <a:pt x="13518" y="4547"/>
                </a:cubicBezTo>
                <a:cubicBezTo>
                  <a:pt x="13518" y="4514"/>
                  <a:pt x="13503" y="4481"/>
                  <a:pt x="13473" y="4456"/>
                </a:cubicBezTo>
                <a:lnTo>
                  <a:pt x="8127" y="20"/>
                </a:lnTo>
                <a:cubicBezTo>
                  <a:pt x="8101" y="-2"/>
                  <a:pt x="8067" y="-5"/>
                  <a:pt x="8039" y="6"/>
                </a:cubicBezTo>
                <a:close/>
              </a:path>
            </a:pathLst>
          </a:custGeom>
          <a:solidFill>
            <a:schemeClr val="accent6">
              <a:alpha val="28811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2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Group"/>
          <p:cNvGrpSpPr/>
          <p:nvPr/>
        </p:nvGrpSpPr>
        <p:grpSpPr>
          <a:xfrm>
            <a:off x="15853598" y="3347418"/>
            <a:ext cx="5434050" cy="5944188"/>
            <a:chOff x="0" y="0"/>
            <a:chExt cx="5434049" cy="5944187"/>
          </a:xfrm>
        </p:grpSpPr>
        <p:sp>
          <p:nvSpPr>
            <p:cNvPr id="637" name="Line"/>
            <p:cNvSpPr/>
            <p:nvPr/>
          </p:nvSpPr>
          <p:spPr>
            <a:xfrm flipH="1">
              <a:off x="3655384" y="3656106"/>
              <a:ext cx="798233" cy="1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38" name="Equation"/>
            <p:cNvSpPr txBox="1"/>
            <p:nvPr/>
          </p:nvSpPr>
          <p:spPr>
            <a:xfrm>
              <a:off x="3980127" y="3824313"/>
              <a:ext cx="178493" cy="275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639" name="Text"/>
            <p:cNvSpPr txBox="1"/>
            <p:nvPr/>
          </p:nvSpPr>
          <p:spPr>
            <a:xfrm>
              <a:off x="2129251" y="5044918"/>
              <a:ext cx="229587" cy="369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m:oMathPara>
              </a14:m>
            </a:p>
          </p:txBody>
        </p:sp>
        <p:sp>
          <p:nvSpPr>
            <p:cNvPr id="640" name="Text"/>
            <p:cNvSpPr txBox="1"/>
            <p:nvPr/>
          </p:nvSpPr>
          <p:spPr>
            <a:xfrm>
              <a:off x="-1" y="3032102"/>
              <a:ext cx="229358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m:oMathPara>
              </a14:m>
            </a:p>
          </p:txBody>
        </p:sp>
        <p:sp>
          <p:nvSpPr>
            <p:cNvPr id="641" name="Text"/>
            <p:cNvSpPr txBox="1"/>
            <p:nvPr/>
          </p:nvSpPr>
          <p:spPr>
            <a:xfrm>
              <a:off x="1026677" y="401205"/>
              <a:ext cx="216471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sp>
          <p:nvSpPr>
            <p:cNvPr id="642" name="Text"/>
            <p:cNvSpPr txBox="1"/>
            <p:nvPr/>
          </p:nvSpPr>
          <p:spPr>
            <a:xfrm>
              <a:off x="1888831" y="401205"/>
              <a:ext cx="229358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m:oMathPara>
              </a14:m>
            </a:p>
          </p:txBody>
        </p:sp>
        <p:sp>
          <p:nvSpPr>
            <p:cNvPr id="643" name="Text"/>
            <p:cNvSpPr txBox="1"/>
            <p:nvPr/>
          </p:nvSpPr>
          <p:spPr>
            <a:xfrm>
              <a:off x="2634332" y="3233305"/>
              <a:ext cx="216471" cy="369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e</m:t>
                    </m:r>
                  </m:oMath>
                </m:oMathPara>
              </a14:m>
            </a:p>
          </p:txBody>
        </p:sp>
        <p:sp>
          <p:nvSpPr>
            <p:cNvPr id="644" name="Text"/>
            <p:cNvSpPr txBox="1"/>
            <p:nvPr/>
          </p:nvSpPr>
          <p:spPr>
            <a:xfrm>
              <a:off x="5255778" y="3031181"/>
              <a:ext cx="178272" cy="3715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f</m:t>
                    </m:r>
                  </m:oMath>
                </m:oMathPara>
              </a14:m>
            </a:p>
          </p:txBody>
        </p:sp>
        <p:sp>
          <p:nvSpPr>
            <p:cNvPr id="645" name="Shape"/>
            <p:cNvSpPr/>
            <p:nvPr/>
          </p:nvSpPr>
          <p:spPr>
            <a:xfrm rot="10800000">
              <a:off x="886719" y="1266746"/>
              <a:ext cx="1147532" cy="1306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558" fill="norm" stroke="1" extrusionOk="0">
                  <a:moveTo>
                    <a:pt x="8039" y="6"/>
                  </a:moveTo>
                  <a:cubicBezTo>
                    <a:pt x="8010" y="17"/>
                    <a:pt x="7988" y="40"/>
                    <a:pt x="7988" y="72"/>
                  </a:cubicBezTo>
                  <a:lnTo>
                    <a:pt x="7988" y="2948"/>
                  </a:lnTo>
                  <a:cubicBezTo>
                    <a:pt x="3369" y="4034"/>
                    <a:pt x="-29" y="7745"/>
                    <a:pt x="0" y="12149"/>
                  </a:cubicBezTo>
                  <a:cubicBezTo>
                    <a:pt x="34" y="17307"/>
                    <a:pt x="4829" y="21521"/>
                    <a:pt x="10706" y="21557"/>
                  </a:cubicBezTo>
                  <a:cubicBezTo>
                    <a:pt x="16698" y="21595"/>
                    <a:pt x="21571" y="17342"/>
                    <a:pt x="21571" y="12091"/>
                  </a:cubicBezTo>
                  <a:cubicBezTo>
                    <a:pt x="21571" y="9321"/>
                    <a:pt x="20216" y="6831"/>
                    <a:pt x="18055" y="5100"/>
                  </a:cubicBezTo>
                  <a:cubicBezTo>
                    <a:pt x="18000" y="5055"/>
                    <a:pt x="17914" y="5057"/>
                    <a:pt x="17859" y="5102"/>
                  </a:cubicBezTo>
                  <a:lnTo>
                    <a:pt x="15458" y="7091"/>
                  </a:lnTo>
                  <a:cubicBezTo>
                    <a:pt x="15396" y="7142"/>
                    <a:pt x="15400" y="7228"/>
                    <a:pt x="15465" y="7277"/>
                  </a:cubicBezTo>
                  <a:cubicBezTo>
                    <a:pt x="17032" y="8452"/>
                    <a:pt x="18020" y="10205"/>
                    <a:pt x="17996" y="12161"/>
                  </a:cubicBezTo>
                  <a:cubicBezTo>
                    <a:pt x="17953" y="15577"/>
                    <a:pt x="14781" y="18372"/>
                    <a:pt x="10888" y="18419"/>
                  </a:cubicBezTo>
                  <a:cubicBezTo>
                    <a:pt x="6860" y="18469"/>
                    <a:pt x="3576" y="15616"/>
                    <a:pt x="3576" y="12091"/>
                  </a:cubicBezTo>
                  <a:cubicBezTo>
                    <a:pt x="3576" y="9467"/>
                    <a:pt x="5397" y="7218"/>
                    <a:pt x="7988" y="6258"/>
                  </a:cubicBezTo>
                  <a:lnTo>
                    <a:pt x="7988" y="9019"/>
                  </a:lnTo>
                  <a:cubicBezTo>
                    <a:pt x="7988" y="9051"/>
                    <a:pt x="8010" y="9075"/>
                    <a:pt x="8039" y="9086"/>
                  </a:cubicBezTo>
                  <a:cubicBezTo>
                    <a:pt x="8068" y="9097"/>
                    <a:pt x="8103" y="9095"/>
                    <a:pt x="8130" y="9073"/>
                  </a:cubicBezTo>
                  <a:lnTo>
                    <a:pt x="13473" y="4638"/>
                  </a:lnTo>
                  <a:cubicBezTo>
                    <a:pt x="13503" y="4613"/>
                    <a:pt x="13518" y="4581"/>
                    <a:pt x="13518" y="4547"/>
                  </a:cubicBezTo>
                  <a:cubicBezTo>
                    <a:pt x="13518" y="4514"/>
                    <a:pt x="13503" y="4481"/>
                    <a:pt x="13473" y="4456"/>
                  </a:cubicBezTo>
                  <a:lnTo>
                    <a:pt x="8127" y="20"/>
                  </a:lnTo>
                  <a:cubicBezTo>
                    <a:pt x="8101" y="-2"/>
                    <a:pt x="8067" y="-5"/>
                    <a:pt x="8039" y="6"/>
                  </a:cubicBezTo>
                  <a:close/>
                </a:path>
              </a:pathLst>
            </a:custGeom>
            <a:solidFill>
              <a:schemeClr val="accent6">
                <a:alpha val="28811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2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grpSp>
          <p:nvGrpSpPr>
            <p:cNvPr id="650" name="Group"/>
            <p:cNvGrpSpPr/>
            <p:nvPr/>
          </p:nvGrpSpPr>
          <p:grpSpPr>
            <a:xfrm>
              <a:off x="735680" y="509872"/>
              <a:ext cx="1645129" cy="638941"/>
              <a:chOff x="0" y="0"/>
              <a:chExt cx="1645127" cy="638940"/>
            </a:xfrm>
          </p:grpSpPr>
          <p:sp>
            <p:nvSpPr>
              <p:cNvPr id="646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47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48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49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661" name="Group"/>
            <p:cNvGrpSpPr/>
            <p:nvPr/>
          </p:nvGrpSpPr>
          <p:grpSpPr>
            <a:xfrm rot="16200000">
              <a:off x="1561182" y="1754258"/>
              <a:ext cx="2390194" cy="506981"/>
              <a:chOff x="0" y="0"/>
              <a:chExt cx="2390192" cy="506979"/>
            </a:xfrm>
          </p:grpSpPr>
          <p:sp>
            <p:nvSpPr>
              <p:cNvPr id="651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52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660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653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54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55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56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57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58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59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grpSp>
          <p:nvGrpSpPr>
            <p:cNvPr id="672" name="Group"/>
            <p:cNvGrpSpPr/>
            <p:nvPr/>
          </p:nvGrpSpPr>
          <p:grpSpPr>
            <a:xfrm rot="10800000">
              <a:off x="392782" y="2963452"/>
              <a:ext cx="2390194" cy="506980"/>
              <a:chOff x="0" y="0"/>
              <a:chExt cx="2390192" cy="506979"/>
            </a:xfrm>
          </p:grpSpPr>
          <p:sp>
            <p:nvSpPr>
              <p:cNvPr id="662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63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671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664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65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66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67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68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69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70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673" name="Line"/>
            <p:cNvSpPr/>
            <p:nvPr/>
          </p:nvSpPr>
          <p:spPr>
            <a:xfrm flipH="1" flipV="1">
              <a:off x="1956179" y="829342"/>
              <a:ext cx="79823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74" name="Line"/>
            <p:cNvSpPr/>
            <p:nvPr/>
          </p:nvSpPr>
          <p:spPr>
            <a:xfrm flipH="1" flipV="1">
              <a:off x="406779" y="829342"/>
              <a:ext cx="79823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75" name="Line"/>
            <p:cNvSpPr/>
            <p:nvPr/>
          </p:nvSpPr>
          <p:spPr>
            <a:xfrm flipV="1">
              <a:off x="405482" y="836973"/>
              <a:ext cx="1" cy="418655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686" name="Group"/>
            <p:cNvGrpSpPr/>
            <p:nvPr/>
          </p:nvGrpSpPr>
          <p:grpSpPr>
            <a:xfrm rot="10800000">
              <a:off x="2742282" y="2963452"/>
              <a:ext cx="2390194" cy="506980"/>
              <a:chOff x="0" y="0"/>
              <a:chExt cx="2390192" cy="506979"/>
            </a:xfrm>
          </p:grpSpPr>
          <p:sp>
            <p:nvSpPr>
              <p:cNvPr id="676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77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685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678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79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80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81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82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83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684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grpSp>
          <p:nvGrpSpPr>
            <p:cNvPr id="691" name="Group"/>
            <p:cNvGrpSpPr/>
            <p:nvPr/>
          </p:nvGrpSpPr>
          <p:grpSpPr>
            <a:xfrm>
              <a:off x="1933714" y="4709621"/>
              <a:ext cx="1645128" cy="638941"/>
              <a:chOff x="0" y="0"/>
              <a:chExt cx="1645127" cy="638940"/>
            </a:xfrm>
          </p:grpSpPr>
          <p:sp>
            <p:nvSpPr>
              <p:cNvPr id="687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88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89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690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692" name="Line"/>
            <p:cNvSpPr/>
            <p:nvPr/>
          </p:nvSpPr>
          <p:spPr>
            <a:xfrm flipH="1">
              <a:off x="390301" y="5029091"/>
              <a:ext cx="162209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93" name="Line"/>
            <p:cNvSpPr/>
            <p:nvPr/>
          </p:nvSpPr>
          <p:spPr>
            <a:xfrm flipV="1">
              <a:off x="5114283" y="3227967"/>
              <a:ext cx="1" cy="178135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94" name="Line"/>
            <p:cNvSpPr/>
            <p:nvPr/>
          </p:nvSpPr>
          <p:spPr>
            <a:xfrm flipH="1">
              <a:off x="3501801" y="5029091"/>
              <a:ext cx="162209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95" name="Circle"/>
            <p:cNvSpPr/>
            <p:nvPr/>
          </p:nvSpPr>
          <p:spPr>
            <a:xfrm>
              <a:off x="2196713" y="4981761"/>
              <a:ext cx="94663" cy="94662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96" name="Circle"/>
            <p:cNvSpPr/>
            <p:nvPr/>
          </p:nvSpPr>
          <p:spPr>
            <a:xfrm>
              <a:off x="3312486" y="4981761"/>
              <a:ext cx="94662" cy="94662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97" name="Circle"/>
            <p:cNvSpPr/>
            <p:nvPr/>
          </p:nvSpPr>
          <p:spPr>
            <a:xfrm>
              <a:off x="358151" y="3182311"/>
              <a:ext cx="94663" cy="94662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98" name="Circle"/>
            <p:cNvSpPr/>
            <p:nvPr/>
          </p:nvSpPr>
          <p:spPr>
            <a:xfrm>
              <a:off x="2708947" y="3169611"/>
              <a:ext cx="94663" cy="94662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99" name="Circle"/>
            <p:cNvSpPr/>
            <p:nvPr/>
          </p:nvSpPr>
          <p:spPr>
            <a:xfrm>
              <a:off x="5066952" y="3182311"/>
              <a:ext cx="94663" cy="94662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00" name="Circle"/>
            <p:cNvSpPr/>
            <p:nvPr/>
          </p:nvSpPr>
          <p:spPr>
            <a:xfrm>
              <a:off x="1956179" y="782011"/>
              <a:ext cx="94663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01" name="Circle"/>
            <p:cNvSpPr/>
            <p:nvPr/>
          </p:nvSpPr>
          <p:spPr>
            <a:xfrm>
              <a:off x="1087581" y="782011"/>
              <a:ext cx="94663" cy="94663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02" name="Equation"/>
            <p:cNvSpPr txBox="1"/>
            <p:nvPr/>
          </p:nvSpPr>
          <p:spPr>
            <a:xfrm>
              <a:off x="1212448" y="2651286"/>
              <a:ext cx="691592" cy="2103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2.0</m:t>
                    </m:r>
                    <m:r>
                      <m:rPr>
                        <m:sty m:val="p"/>
                      </m:rP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703" name="Equation"/>
            <p:cNvSpPr txBox="1"/>
            <p:nvPr/>
          </p:nvSpPr>
          <p:spPr>
            <a:xfrm>
              <a:off x="1783948" y="1814906"/>
              <a:ext cx="691592" cy="2103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2.0</m:t>
                    </m:r>
                    <m:r>
                      <m:rPr>
                        <m:sty m:val="p"/>
                      </m:rP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704" name="Equation"/>
            <p:cNvSpPr txBox="1"/>
            <p:nvPr/>
          </p:nvSpPr>
          <p:spPr>
            <a:xfrm>
              <a:off x="3591583" y="2651286"/>
              <a:ext cx="696774" cy="2103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4.0</m:t>
                    </m:r>
                    <m:r>
                      <m:rPr>
                        <m:sty m:val="p"/>
                      </m:rPr>
                      <a:rPr xmlns:a="http://schemas.openxmlformats.org/drawingml/2006/main" sz="24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705" name="Text"/>
            <p:cNvSpPr txBox="1"/>
            <p:nvPr/>
          </p:nvSpPr>
          <p:spPr>
            <a:xfrm>
              <a:off x="1112126" y="0"/>
              <a:ext cx="892237" cy="4947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6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3.0</m:t>
                    </m:r>
                    <m:r>
                      <m:rPr>
                        <m:sty m:val="p"/>
                      </m:rPr>
                      <a:rPr xmlns:a="http://schemas.openxmlformats.org/drawingml/2006/main" sz="26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</m:oMath>
                </m:oMathPara>
              </a14:m>
            </a:p>
          </p:txBody>
        </p:sp>
        <p:sp>
          <p:nvSpPr>
            <p:cNvPr id="706" name="Text"/>
            <p:cNvSpPr txBox="1"/>
            <p:nvPr/>
          </p:nvSpPr>
          <p:spPr>
            <a:xfrm>
              <a:off x="2310160" y="5449402"/>
              <a:ext cx="892237" cy="4947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6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6.0</m:t>
                    </m:r>
                    <m:r>
                      <m:rPr>
                        <m:sty m:val="p"/>
                      </m:rPr>
                      <a:rPr xmlns:a="http://schemas.openxmlformats.org/drawingml/2006/main" sz="26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V</m:t>
                    </m:r>
                  </m:oMath>
                </m:oMathPara>
              </a14:m>
            </a:p>
          </p:txBody>
        </p:sp>
        <p:sp>
          <p:nvSpPr>
            <p:cNvPr id="707" name="Line"/>
            <p:cNvSpPr/>
            <p:nvPr/>
          </p:nvSpPr>
          <p:spPr>
            <a:xfrm>
              <a:off x="1188763" y="3656106"/>
              <a:ext cx="798233" cy="1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08" name="Equation"/>
            <p:cNvSpPr txBox="1"/>
            <p:nvPr/>
          </p:nvSpPr>
          <p:spPr>
            <a:xfrm>
              <a:off x="1468998" y="3801377"/>
              <a:ext cx="186501" cy="2782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709" name="Line"/>
            <p:cNvSpPr/>
            <p:nvPr/>
          </p:nvSpPr>
          <p:spPr>
            <a:xfrm flipV="1">
              <a:off x="3168215" y="1520946"/>
              <a:ext cx="1" cy="798233"/>
            </a:xfrm>
            <a:prstGeom prst="line">
              <a:avLst/>
            </a:prstGeom>
            <a:noFill/>
            <a:ln w="38100" cap="flat">
              <a:solidFill>
                <a:schemeClr val="accent6">
                  <a:satOff val="-16844"/>
                  <a:lumOff val="-30747"/>
                </a:schemeClr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10" name="Equation"/>
            <p:cNvSpPr txBox="1"/>
            <p:nvPr/>
          </p:nvSpPr>
          <p:spPr>
            <a:xfrm>
              <a:off x="3270569" y="1782445"/>
              <a:ext cx="195806" cy="2752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4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2400">
                <a:solidFill>
                  <a:srgbClr val="5E5E5E"/>
                </a:solidFill>
              </a:endParaRPr>
            </a:p>
          </p:txBody>
        </p:sp>
        <p:sp>
          <p:nvSpPr>
            <p:cNvPr id="711" name="Text"/>
            <p:cNvSpPr txBox="1"/>
            <p:nvPr/>
          </p:nvSpPr>
          <p:spPr>
            <a:xfrm>
              <a:off x="3245138" y="5044113"/>
              <a:ext cx="229357" cy="3712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500"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g</m:t>
                    </m:r>
                  </m:oMath>
                </m:oMathPara>
              </a14:m>
            </a:p>
          </p:txBody>
        </p:sp>
        <p:sp>
          <p:nvSpPr>
            <p:cNvPr id="712" name="Shape"/>
            <p:cNvSpPr/>
            <p:nvPr/>
          </p:nvSpPr>
          <p:spPr>
            <a:xfrm rot="10800000">
              <a:off x="2199155" y="3499299"/>
              <a:ext cx="1147532" cy="1306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558" fill="norm" stroke="1" extrusionOk="0">
                  <a:moveTo>
                    <a:pt x="8039" y="6"/>
                  </a:moveTo>
                  <a:cubicBezTo>
                    <a:pt x="8010" y="17"/>
                    <a:pt x="7988" y="40"/>
                    <a:pt x="7988" y="72"/>
                  </a:cubicBezTo>
                  <a:lnTo>
                    <a:pt x="7988" y="2948"/>
                  </a:lnTo>
                  <a:cubicBezTo>
                    <a:pt x="3369" y="4034"/>
                    <a:pt x="-29" y="7745"/>
                    <a:pt x="0" y="12149"/>
                  </a:cubicBezTo>
                  <a:cubicBezTo>
                    <a:pt x="34" y="17307"/>
                    <a:pt x="4829" y="21521"/>
                    <a:pt x="10706" y="21557"/>
                  </a:cubicBezTo>
                  <a:cubicBezTo>
                    <a:pt x="16698" y="21595"/>
                    <a:pt x="21571" y="17342"/>
                    <a:pt x="21571" y="12091"/>
                  </a:cubicBezTo>
                  <a:cubicBezTo>
                    <a:pt x="21571" y="9321"/>
                    <a:pt x="20216" y="6831"/>
                    <a:pt x="18055" y="5100"/>
                  </a:cubicBezTo>
                  <a:cubicBezTo>
                    <a:pt x="18000" y="5055"/>
                    <a:pt x="17914" y="5057"/>
                    <a:pt x="17859" y="5102"/>
                  </a:cubicBezTo>
                  <a:lnTo>
                    <a:pt x="15458" y="7091"/>
                  </a:lnTo>
                  <a:cubicBezTo>
                    <a:pt x="15396" y="7142"/>
                    <a:pt x="15400" y="7228"/>
                    <a:pt x="15465" y="7277"/>
                  </a:cubicBezTo>
                  <a:cubicBezTo>
                    <a:pt x="17032" y="8452"/>
                    <a:pt x="18020" y="10205"/>
                    <a:pt x="17996" y="12161"/>
                  </a:cubicBezTo>
                  <a:cubicBezTo>
                    <a:pt x="17953" y="15577"/>
                    <a:pt x="14781" y="18372"/>
                    <a:pt x="10888" y="18419"/>
                  </a:cubicBezTo>
                  <a:cubicBezTo>
                    <a:pt x="6860" y="18469"/>
                    <a:pt x="3576" y="15616"/>
                    <a:pt x="3576" y="12091"/>
                  </a:cubicBezTo>
                  <a:cubicBezTo>
                    <a:pt x="3576" y="9467"/>
                    <a:pt x="5397" y="7218"/>
                    <a:pt x="7988" y="6258"/>
                  </a:cubicBezTo>
                  <a:lnTo>
                    <a:pt x="7988" y="9019"/>
                  </a:lnTo>
                  <a:cubicBezTo>
                    <a:pt x="7988" y="9051"/>
                    <a:pt x="8010" y="9075"/>
                    <a:pt x="8039" y="9086"/>
                  </a:cubicBezTo>
                  <a:cubicBezTo>
                    <a:pt x="8068" y="9097"/>
                    <a:pt x="8103" y="9095"/>
                    <a:pt x="8130" y="9073"/>
                  </a:cubicBezTo>
                  <a:lnTo>
                    <a:pt x="13473" y="4638"/>
                  </a:lnTo>
                  <a:cubicBezTo>
                    <a:pt x="13503" y="4613"/>
                    <a:pt x="13518" y="4581"/>
                    <a:pt x="13518" y="4547"/>
                  </a:cubicBezTo>
                  <a:cubicBezTo>
                    <a:pt x="13518" y="4514"/>
                    <a:pt x="13503" y="4481"/>
                    <a:pt x="13473" y="4456"/>
                  </a:cubicBezTo>
                  <a:lnTo>
                    <a:pt x="8127" y="20"/>
                  </a:lnTo>
                  <a:cubicBezTo>
                    <a:pt x="8101" y="-2"/>
                    <a:pt x="8067" y="-5"/>
                    <a:pt x="8039" y="6"/>
                  </a:cubicBezTo>
                  <a:close/>
                </a:path>
              </a:pathLst>
            </a:custGeom>
            <a:solidFill>
              <a:schemeClr val="accent6">
                <a:alpha val="28811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2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4" name="Group"/>
          <p:cNvGrpSpPr/>
          <p:nvPr/>
        </p:nvGrpSpPr>
        <p:grpSpPr>
          <a:xfrm>
            <a:off x="10175534" y="3517576"/>
            <a:ext cx="5459039" cy="5417458"/>
            <a:chOff x="0" y="0"/>
            <a:chExt cx="5459038" cy="5417457"/>
          </a:xfrm>
        </p:grpSpPr>
        <p:grpSp>
          <p:nvGrpSpPr>
            <p:cNvPr id="719" name="Group"/>
            <p:cNvGrpSpPr/>
            <p:nvPr/>
          </p:nvGrpSpPr>
          <p:grpSpPr>
            <a:xfrm rot="5400000">
              <a:off x="-70482" y="2093445"/>
              <a:ext cx="1645129" cy="638942"/>
              <a:chOff x="0" y="0"/>
              <a:chExt cx="1645127" cy="638940"/>
            </a:xfrm>
          </p:grpSpPr>
          <p:sp>
            <p:nvSpPr>
              <p:cNvPr id="715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16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17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18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720" name="Text"/>
            <p:cNvSpPr txBox="1"/>
            <p:nvPr/>
          </p:nvSpPr>
          <p:spPr>
            <a:xfrm>
              <a:off x="0" y="1935055"/>
              <a:ext cx="352698" cy="7271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5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42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ϵ</m:t>
                    </m:r>
                  </m:oMath>
                </m:oMathPara>
              </a14:m>
            </a:p>
          </p:txBody>
        </p:sp>
        <p:sp>
          <p:nvSpPr>
            <p:cNvPr id="721" name="+"/>
            <p:cNvSpPr txBox="1"/>
            <p:nvPr/>
          </p:nvSpPr>
          <p:spPr>
            <a:xfrm>
              <a:off x="721883" y="1934005"/>
              <a:ext cx="297181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+</a:t>
              </a:r>
            </a:p>
          </p:txBody>
        </p:sp>
        <p:sp>
          <p:nvSpPr>
            <p:cNvPr id="722" name="-"/>
            <p:cNvSpPr txBox="1"/>
            <p:nvPr/>
          </p:nvSpPr>
          <p:spPr>
            <a:xfrm>
              <a:off x="754040" y="2331939"/>
              <a:ext cx="232868" cy="4613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-</a:t>
              </a:r>
            </a:p>
          </p:txBody>
        </p:sp>
        <p:grpSp>
          <p:nvGrpSpPr>
            <p:cNvPr id="728" name="Group"/>
            <p:cNvGrpSpPr/>
            <p:nvPr/>
          </p:nvGrpSpPr>
          <p:grpSpPr>
            <a:xfrm>
              <a:off x="1815011" y="254202"/>
              <a:ext cx="2248929" cy="409062"/>
              <a:chOff x="0" y="0"/>
              <a:chExt cx="2248927" cy="409061"/>
            </a:xfrm>
          </p:grpSpPr>
          <p:sp>
            <p:nvSpPr>
              <p:cNvPr id="723" name="Line"/>
              <p:cNvSpPr/>
              <p:nvPr/>
            </p:nvSpPr>
            <p:spPr>
              <a:xfrm>
                <a:off x="1492800" y="331591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24" name="Line"/>
              <p:cNvSpPr/>
              <p:nvPr/>
            </p:nvSpPr>
            <p:spPr>
              <a:xfrm>
                <a:off x="0" y="331591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25" name="Line"/>
              <p:cNvSpPr/>
              <p:nvPr/>
            </p:nvSpPr>
            <p:spPr>
              <a:xfrm flipV="1">
                <a:off x="883777" y="-1"/>
                <a:ext cx="649194" cy="328548"/>
              </a:xfrm>
              <a:prstGeom prst="line">
                <a:avLst/>
              </a:prstGeom>
              <a:noFill/>
              <a:ln w="381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26" name="Circle"/>
              <p:cNvSpPr/>
              <p:nvPr/>
            </p:nvSpPr>
            <p:spPr>
              <a:xfrm>
                <a:off x="739871" y="254121"/>
                <a:ext cx="154941" cy="154941"/>
              </a:xfrm>
              <a:prstGeom prst="ellipse">
                <a:avLst/>
              </a:prstGeom>
              <a:noFill/>
              <a:ln w="381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727" name="Circle"/>
              <p:cNvSpPr/>
              <p:nvPr/>
            </p:nvSpPr>
            <p:spPr>
              <a:xfrm>
                <a:off x="1362171" y="254121"/>
                <a:ext cx="154941" cy="154941"/>
              </a:xfrm>
              <a:prstGeom prst="ellipse">
                <a:avLst/>
              </a:prstGeom>
              <a:noFill/>
              <a:ln w="381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grpSp>
          <p:nvGrpSpPr>
            <p:cNvPr id="739" name="Group"/>
            <p:cNvGrpSpPr/>
            <p:nvPr/>
          </p:nvGrpSpPr>
          <p:grpSpPr>
            <a:xfrm rot="16200000">
              <a:off x="4010451" y="2159425"/>
              <a:ext cx="2390194" cy="506981"/>
              <a:chOff x="0" y="0"/>
              <a:chExt cx="2390192" cy="506979"/>
            </a:xfrm>
          </p:grpSpPr>
          <p:sp>
            <p:nvSpPr>
              <p:cNvPr id="729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30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738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731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32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33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34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35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36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37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740" name="Text"/>
            <p:cNvSpPr txBox="1"/>
            <p:nvPr/>
          </p:nvSpPr>
          <p:spPr>
            <a:xfrm>
              <a:off x="2733956" y="4797568"/>
              <a:ext cx="411039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grpSp>
          <p:nvGrpSpPr>
            <p:cNvPr id="745" name="Group"/>
            <p:cNvGrpSpPr/>
            <p:nvPr/>
          </p:nvGrpSpPr>
          <p:grpSpPr>
            <a:xfrm>
              <a:off x="2053411" y="4145479"/>
              <a:ext cx="1772129" cy="638942"/>
              <a:chOff x="0" y="0"/>
              <a:chExt cx="1772127" cy="638940"/>
            </a:xfrm>
          </p:grpSpPr>
          <p:sp>
            <p:nvSpPr>
              <p:cNvPr id="741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42" name="Line"/>
              <p:cNvSpPr/>
              <p:nvPr/>
            </p:nvSpPr>
            <p:spPr>
              <a:xfrm>
                <a:off x="1016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43" name="Line"/>
              <p:cNvSpPr/>
              <p:nvPr/>
            </p:nvSpPr>
            <p:spPr>
              <a:xfrm flipV="1">
                <a:off x="761998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44" name="Line"/>
              <p:cNvSpPr/>
              <p:nvPr/>
            </p:nvSpPr>
            <p:spPr>
              <a:xfrm flipV="1">
                <a:off x="10032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746" name="Line"/>
            <p:cNvSpPr/>
            <p:nvPr/>
          </p:nvSpPr>
          <p:spPr>
            <a:xfrm flipV="1">
              <a:off x="740115" y="594295"/>
              <a:ext cx="1" cy="10015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47" name="Line"/>
            <p:cNvSpPr/>
            <p:nvPr/>
          </p:nvSpPr>
          <p:spPr>
            <a:xfrm>
              <a:off x="740501" y="587063"/>
              <a:ext cx="1079487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48" name="Line"/>
            <p:cNvSpPr/>
            <p:nvPr/>
          </p:nvSpPr>
          <p:spPr>
            <a:xfrm flipV="1">
              <a:off x="740114" y="3146324"/>
              <a:ext cx="1" cy="133305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49" name="Line"/>
            <p:cNvSpPr/>
            <p:nvPr/>
          </p:nvSpPr>
          <p:spPr>
            <a:xfrm>
              <a:off x="749070" y="4465233"/>
              <a:ext cx="130808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50" name="Line"/>
            <p:cNvSpPr/>
            <p:nvPr/>
          </p:nvSpPr>
          <p:spPr>
            <a:xfrm flipV="1">
              <a:off x="5205548" y="576925"/>
              <a:ext cx="1" cy="8283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51" name="Line"/>
            <p:cNvSpPr/>
            <p:nvPr/>
          </p:nvSpPr>
          <p:spPr>
            <a:xfrm>
              <a:off x="4017102" y="587063"/>
              <a:ext cx="119903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52" name="Line"/>
            <p:cNvSpPr/>
            <p:nvPr/>
          </p:nvSpPr>
          <p:spPr>
            <a:xfrm flipV="1">
              <a:off x="5205548" y="3447126"/>
              <a:ext cx="1" cy="10015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53" name="Line"/>
            <p:cNvSpPr/>
            <p:nvPr/>
          </p:nvSpPr>
          <p:spPr>
            <a:xfrm>
              <a:off x="3758969" y="4465233"/>
              <a:ext cx="145799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54" name="Text"/>
            <p:cNvSpPr txBox="1"/>
            <p:nvPr/>
          </p:nvSpPr>
          <p:spPr>
            <a:xfrm>
              <a:off x="2808781" y="699050"/>
              <a:ext cx="321403" cy="5841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7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2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S</m:t>
                    </m:r>
                  </m:oMath>
                </m:oMathPara>
              </a14:m>
            </a:p>
          </p:txBody>
        </p:sp>
        <p:sp>
          <p:nvSpPr>
            <p:cNvPr id="755" name="Text"/>
            <p:cNvSpPr txBox="1"/>
            <p:nvPr/>
          </p:nvSpPr>
          <p:spPr>
            <a:xfrm>
              <a:off x="4423558" y="2102971"/>
              <a:ext cx="386126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R</m:t>
                    </m:r>
                  </m:oMath>
                </m:oMathPara>
              </a14:m>
            </a:p>
          </p:txBody>
        </p:sp>
        <p:sp>
          <p:nvSpPr>
            <p:cNvPr id="756" name="Circle"/>
            <p:cNvSpPr/>
            <p:nvPr/>
          </p:nvSpPr>
          <p:spPr>
            <a:xfrm>
              <a:off x="684034" y="4396902"/>
              <a:ext cx="136097" cy="136097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57" name="Circle"/>
            <p:cNvSpPr/>
            <p:nvPr/>
          </p:nvSpPr>
          <p:spPr>
            <a:xfrm>
              <a:off x="684034" y="539780"/>
              <a:ext cx="136097" cy="136096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58" name="Circle"/>
            <p:cNvSpPr/>
            <p:nvPr/>
          </p:nvSpPr>
          <p:spPr>
            <a:xfrm>
              <a:off x="5126135" y="539780"/>
              <a:ext cx="136097" cy="136096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59" name="Circle"/>
            <p:cNvSpPr/>
            <p:nvPr/>
          </p:nvSpPr>
          <p:spPr>
            <a:xfrm>
              <a:off x="5126135" y="4396902"/>
              <a:ext cx="136097" cy="136097"/>
            </a:xfrm>
            <a:prstGeom prst="ellipse">
              <a:avLst/>
            </a:prstGeom>
            <a:solidFill>
              <a:srgbClr val="00A1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60" name="Text"/>
            <p:cNvSpPr txBox="1"/>
            <p:nvPr/>
          </p:nvSpPr>
          <p:spPr>
            <a:xfrm>
              <a:off x="602703" y="4449367"/>
              <a:ext cx="298759" cy="5305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85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m:oMathPara>
              </a14:m>
            </a:p>
          </p:txBody>
        </p:sp>
        <p:sp>
          <p:nvSpPr>
            <p:cNvPr id="761" name="Text"/>
            <p:cNvSpPr txBox="1"/>
            <p:nvPr/>
          </p:nvSpPr>
          <p:spPr>
            <a:xfrm>
              <a:off x="602887" y="-1"/>
              <a:ext cx="298391" cy="5305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85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m:oMathPara>
              </a14:m>
            </a:p>
          </p:txBody>
        </p:sp>
        <p:sp>
          <p:nvSpPr>
            <p:cNvPr id="762" name="Text"/>
            <p:cNvSpPr txBox="1"/>
            <p:nvPr/>
          </p:nvSpPr>
          <p:spPr>
            <a:xfrm>
              <a:off x="5055296" y="-1"/>
              <a:ext cx="277773" cy="5305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85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sp>
          <p:nvSpPr>
            <p:cNvPr id="763" name="Text"/>
            <p:cNvSpPr txBox="1"/>
            <p:nvPr/>
          </p:nvSpPr>
          <p:spPr>
            <a:xfrm>
              <a:off x="5058820" y="4449367"/>
              <a:ext cx="298392" cy="5305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0433FF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285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m:oMathPara>
              </a14:m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7" name="Group"/>
          <p:cNvGrpSpPr/>
          <p:nvPr/>
        </p:nvGrpSpPr>
        <p:grpSpPr>
          <a:xfrm>
            <a:off x="10175534" y="3771778"/>
            <a:ext cx="5459039" cy="5163256"/>
            <a:chOff x="0" y="0"/>
            <a:chExt cx="5459038" cy="5163254"/>
          </a:xfrm>
        </p:grpSpPr>
        <p:grpSp>
          <p:nvGrpSpPr>
            <p:cNvPr id="770" name="Group"/>
            <p:cNvGrpSpPr/>
            <p:nvPr/>
          </p:nvGrpSpPr>
          <p:grpSpPr>
            <a:xfrm rot="5400000">
              <a:off x="-70482" y="1839243"/>
              <a:ext cx="1645129" cy="638941"/>
              <a:chOff x="0" y="0"/>
              <a:chExt cx="1645127" cy="638940"/>
            </a:xfrm>
          </p:grpSpPr>
          <p:sp>
            <p:nvSpPr>
              <p:cNvPr id="766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67" name="Line"/>
              <p:cNvSpPr/>
              <p:nvPr/>
            </p:nvSpPr>
            <p:spPr>
              <a:xfrm>
                <a:off x="889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68" name="Line"/>
              <p:cNvSpPr/>
              <p:nvPr/>
            </p:nvSpPr>
            <p:spPr>
              <a:xfrm flipV="1">
                <a:off x="7619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69" name="Line"/>
              <p:cNvSpPr/>
              <p:nvPr/>
            </p:nvSpPr>
            <p:spPr>
              <a:xfrm flipV="1">
                <a:off x="889000" y="126999"/>
                <a:ext cx="1" cy="384942"/>
              </a:xfrm>
              <a:prstGeom prst="line">
                <a:avLst/>
              </a:prstGeom>
              <a:noFill/>
              <a:ln w="762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771" name="Text"/>
            <p:cNvSpPr txBox="1"/>
            <p:nvPr/>
          </p:nvSpPr>
          <p:spPr>
            <a:xfrm>
              <a:off x="0" y="1680853"/>
              <a:ext cx="352698" cy="7271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5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42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ϵ</m:t>
                    </m:r>
                  </m:oMath>
                </m:oMathPara>
              </a14:m>
            </a:p>
          </p:txBody>
        </p:sp>
        <p:sp>
          <p:nvSpPr>
            <p:cNvPr id="772" name="+"/>
            <p:cNvSpPr txBox="1"/>
            <p:nvPr/>
          </p:nvSpPr>
          <p:spPr>
            <a:xfrm>
              <a:off x="721883" y="1679803"/>
              <a:ext cx="297181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+</a:t>
              </a:r>
            </a:p>
          </p:txBody>
        </p:sp>
        <p:sp>
          <p:nvSpPr>
            <p:cNvPr id="773" name="-"/>
            <p:cNvSpPr txBox="1"/>
            <p:nvPr/>
          </p:nvSpPr>
          <p:spPr>
            <a:xfrm>
              <a:off x="754040" y="2077736"/>
              <a:ext cx="232868" cy="461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-</a:t>
              </a:r>
            </a:p>
          </p:txBody>
        </p:sp>
        <p:grpSp>
          <p:nvGrpSpPr>
            <p:cNvPr id="779" name="Group"/>
            <p:cNvGrpSpPr/>
            <p:nvPr/>
          </p:nvGrpSpPr>
          <p:grpSpPr>
            <a:xfrm>
              <a:off x="1815011" y="0"/>
              <a:ext cx="2248929" cy="409062"/>
              <a:chOff x="0" y="0"/>
              <a:chExt cx="2248927" cy="409061"/>
            </a:xfrm>
          </p:grpSpPr>
          <p:sp>
            <p:nvSpPr>
              <p:cNvPr id="774" name="Line"/>
              <p:cNvSpPr/>
              <p:nvPr/>
            </p:nvSpPr>
            <p:spPr>
              <a:xfrm>
                <a:off x="1492800" y="331591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75" name="Line"/>
              <p:cNvSpPr/>
              <p:nvPr/>
            </p:nvSpPr>
            <p:spPr>
              <a:xfrm>
                <a:off x="0" y="331591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76" name="Line"/>
              <p:cNvSpPr/>
              <p:nvPr/>
            </p:nvSpPr>
            <p:spPr>
              <a:xfrm flipV="1">
                <a:off x="883777" y="-1"/>
                <a:ext cx="649194" cy="328548"/>
              </a:xfrm>
              <a:prstGeom prst="line">
                <a:avLst/>
              </a:prstGeom>
              <a:noFill/>
              <a:ln w="381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77" name="Circle"/>
              <p:cNvSpPr/>
              <p:nvPr/>
            </p:nvSpPr>
            <p:spPr>
              <a:xfrm>
                <a:off x="739871" y="254121"/>
                <a:ext cx="154941" cy="154941"/>
              </a:xfrm>
              <a:prstGeom prst="ellipse">
                <a:avLst/>
              </a:prstGeom>
              <a:noFill/>
              <a:ln w="381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778" name="Circle"/>
              <p:cNvSpPr/>
              <p:nvPr/>
            </p:nvSpPr>
            <p:spPr>
              <a:xfrm>
                <a:off x="1362171" y="254121"/>
                <a:ext cx="154941" cy="154941"/>
              </a:xfrm>
              <a:prstGeom prst="ellipse">
                <a:avLst/>
              </a:prstGeom>
              <a:noFill/>
              <a:ln w="381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grpSp>
          <p:nvGrpSpPr>
            <p:cNvPr id="790" name="Group"/>
            <p:cNvGrpSpPr/>
            <p:nvPr/>
          </p:nvGrpSpPr>
          <p:grpSpPr>
            <a:xfrm rot="16200000">
              <a:off x="4010451" y="1905223"/>
              <a:ext cx="2390194" cy="506981"/>
              <a:chOff x="0" y="0"/>
              <a:chExt cx="2390192" cy="506979"/>
            </a:xfrm>
          </p:grpSpPr>
          <p:sp>
            <p:nvSpPr>
              <p:cNvPr id="780" name="Line"/>
              <p:cNvSpPr/>
              <p:nvPr/>
            </p:nvSpPr>
            <p:spPr>
              <a:xfrm>
                <a:off x="0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81" name="Line"/>
              <p:cNvSpPr/>
              <p:nvPr/>
            </p:nvSpPr>
            <p:spPr>
              <a:xfrm>
                <a:off x="1634065" y="258188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grpSp>
            <p:nvGrpSpPr>
              <p:cNvPr id="789" name="Group"/>
              <p:cNvGrpSpPr/>
              <p:nvPr/>
            </p:nvGrpSpPr>
            <p:grpSpPr>
              <a:xfrm>
                <a:off x="740925" y="-1"/>
                <a:ext cx="916519" cy="506981"/>
                <a:chOff x="0" y="0"/>
                <a:chExt cx="916517" cy="506979"/>
              </a:xfrm>
            </p:grpSpPr>
            <p:sp>
              <p:nvSpPr>
                <p:cNvPr id="782" name="Line"/>
                <p:cNvSpPr/>
                <p:nvPr/>
              </p:nvSpPr>
              <p:spPr>
                <a:xfrm flipV="1">
                  <a:off x="531910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83" name="Line"/>
                <p:cNvSpPr/>
                <p:nvPr/>
              </p:nvSpPr>
              <p:spPr>
                <a:xfrm flipH="1" flipV="1">
                  <a:off x="68173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84" name="Line"/>
                <p:cNvSpPr/>
                <p:nvPr/>
              </p:nvSpPr>
              <p:spPr>
                <a:xfrm flipV="1">
                  <a:off x="836772" y="254000"/>
                  <a:ext cx="79746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85" name="Line"/>
                <p:cNvSpPr/>
                <p:nvPr/>
              </p:nvSpPr>
              <p:spPr>
                <a:xfrm flipH="1" flipV="1">
                  <a:off x="378680" y="10502"/>
                  <a:ext cx="155752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86" name="Line"/>
                <p:cNvSpPr/>
                <p:nvPr/>
              </p:nvSpPr>
              <p:spPr>
                <a:xfrm flipV="1">
                  <a:off x="227044" y="10502"/>
                  <a:ext cx="155753" cy="49537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87" name="Line"/>
                <p:cNvSpPr/>
                <p:nvPr/>
              </p:nvSpPr>
              <p:spPr>
                <a:xfrm flipH="1" flipV="1">
                  <a:off x="75625" y="4679"/>
                  <a:ext cx="155753" cy="49537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788" name="Line"/>
                <p:cNvSpPr/>
                <p:nvPr/>
              </p:nvSpPr>
              <p:spPr>
                <a:xfrm flipV="1">
                  <a:off x="-1" y="0"/>
                  <a:ext cx="79747" cy="252980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791" name="Text"/>
            <p:cNvSpPr txBox="1"/>
            <p:nvPr/>
          </p:nvSpPr>
          <p:spPr>
            <a:xfrm>
              <a:off x="2733956" y="4543365"/>
              <a:ext cx="411039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m:oMathPara>
              </a14:m>
            </a:p>
          </p:txBody>
        </p:sp>
        <p:grpSp>
          <p:nvGrpSpPr>
            <p:cNvPr id="796" name="Group"/>
            <p:cNvGrpSpPr/>
            <p:nvPr/>
          </p:nvGrpSpPr>
          <p:grpSpPr>
            <a:xfrm>
              <a:off x="2053411" y="3891277"/>
              <a:ext cx="1772129" cy="638942"/>
              <a:chOff x="0" y="0"/>
              <a:chExt cx="1772127" cy="638940"/>
            </a:xfrm>
          </p:grpSpPr>
          <p:sp>
            <p:nvSpPr>
              <p:cNvPr id="792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93" name="Line"/>
              <p:cNvSpPr/>
              <p:nvPr/>
            </p:nvSpPr>
            <p:spPr>
              <a:xfrm>
                <a:off x="1016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94" name="Line"/>
              <p:cNvSpPr/>
              <p:nvPr/>
            </p:nvSpPr>
            <p:spPr>
              <a:xfrm flipV="1">
                <a:off x="761998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795" name="Line"/>
              <p:cNvSpPr/>
              <p:nvPr/>
            </p:nvSpPr>
            <p:spPr>
              <a:xfrm flipV="1">
                <a:off x="10032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797" name="Line"/>
            <p:cNvSpPr/>
            <p:nvPr/>
          </p:nvSpPr>
          <p:spPr>
            <a:xfrm flipV="1">
              <a:off x="740115" y="340092"/>
              <a:ext cx="1" cy="100152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98" name="Line"/>
            <p:cNvSpPr/>
            <p:nvPr/>
          </p:nvSpPr>
          <p:spPr>
            <a:xfrm>
              <a:off x="740501" y="332861"/>
              <a:ext cx="1079487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799" name="Line"/>
            <p:cNvSpPr/>
            <p:nvPr/>
          </p:nvSpPr>
          <p:spPr>
            <a:xfrm flipV="1">
              <a:off x="740114" y="2892121"/>
              <a:ext cx="1" cy="133305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800" name="Line"/>
            <p:cNvSpPr/>
            <p:nvPr/>
          </p:nvSpPr>
          <p:spPr>
            <a:xfrm>
              <a:off x="749070" y="4211030"/>
              <a:ext cx="130808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801" name="Line"/>
            <p:cNvSpPr/>
            <p:nvPr/>
          </p:nvSpPr>
          <p:spPr>
            <a:xfrm flipV="1">
              <a:off x="5205548" y="322723"/>
              <a:ext cx="1" cy="8283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802" name="Line"/>
            <p:cNvSpPr/>
            <p:nvPr/>
          </p:nvSpPr>
          <p:spPr>
            <a:xfrm>
              <a:off x="4017102" y="332861"/>
              <a:ext cx="119903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803" name="Line"/>
            <p:cNvSpPr/>
            <p:nvPr/>
          </p:nvSpPr>
          <p:spPr>
            <a:xfrm flipV="1">
              <a:off x="5205548" y="3192923"/>
              <a:ext cx="1" cy="100152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804" name="Line"/>
            <p:cNvSpPr/>
            <p:nvPr/>
          </p:nvSpPr>
          <p:spPr>
            <a:xfrm>
              <a:off x="3758969" y="4211030"/>
              <a:ext cx="145799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805" name="Text"/>
            <p:cNvSpPr txBox="1"/>
            <p:nvPr/>
          </p:nvSpPr>
          <p:spPr>
            <a:xfrm>
              <a:off x="2808781" y="444848"/>
              <a:ext cx="321403" cy="5841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7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2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S</m:t>
                    </m:r>
                  </m:oMath>
                </m:oMathPara>
              </a14:m>
            </a:p>
          </p:txBody>
        </p:sp>
        <p:sp>
          <p:nvSpPr>
            <p:cNvPr id="806" name="Text"/>
            <p:cNvSpPr txBox="1"/>
            <p:nvPr/>
          </p:nvSpPr>
          <p:spPr>
            <a:xfrm>
              <a:off x="4423558" y="1848769"/>
              <a:ext cx="386126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R</m:t>
                    </m:r>
                  </m:oMath>
                </m:oMathPara>
              </a14:m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7" name="Group"/>
          <p:cNvGrpSpPr/>
          <p:nvPr/>
        </p:nvGrpSpPr>
        <p:grpSpPr>
          <a:xfrm>
            <a:off x="6852491" y="5940880"/>
            <a:ext cx="10490201" cy="4191001"/>
            <a:chOff x="0" y="0"/>
            <a:chExt cx="10490200" cy="4191000"/>
          </a:xfrm>
        </p:grpSpPr>
        <p:grpSp>
          <p:nvGrpSpPr>
            <p:cNvPr id="813" name="Group"/>
            <p:cNvGrpSpPr/>
            <p:nvPr/>
          </p:nvGrpSpPr>
          <p:grpSpPr>
            <a:xfrm>
              <a:off x="0" y="0"/>
              <a:ext cx="10490200" cy="4191000"/>
              <a:chOff x="0" y="0"/>
              <a:chExt cx="10490200" cy="4191000"/>
            </a:xfrm>
          </p:grpSpPr>
          <p:pic>
            <p:nvPicPr>
              <p:cNvPr id="809" name="RC회로 축전기 충전.jpg" descr="RC회로 축전기 충전.jp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10490200" cy="4191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810" name="0.05"/>
              <p:cNvSpPr txBox="1"/>
              <p:nvPr/>
            </p:nvSpPr>
            <p:spPr>
              <a:xfrm>
                <a:off x="849538" y="1920722"/>
                <a:ext cx="534442" cy="34955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1700"/>
                </a:lvl1pPr>
              </a:lstStyle>
              <a:p>
                <a:pPr/>
                <a:r>
                  <a:t>0.05</a:t>
                </a:r>
              </a:p>
            </p:txBody>
          </p:sp>
          <p:sp>
            <p:nvSpPr>
              <p:cNvPr id="811" name="0.10"/>
              <p:cNvSpPr txBox="1"/>
              <p:nvPr/>
            </p:nvSpPr>
            <p:spPr>
              <a:xfrm>
                <a:off x="849538" y="422122"/>
                <a:ext cx="534442" cy="34955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1700"/>
                </a:lvl1pPr>
              </a:lstStyle>
              <a:p>
                <a:pPr/>
                <a:r>
                  <a:t>0.10</a:t>
                </a:r>
              </a:p>
            </p:txBody>
          </p:sp>
          <p:sp>
            <p:nvSpPr>
              <p:cNvPr id="812" name="0.165"/>
              <p:cNvSpPr txBox="1"/>
              <p:nvPr/>
            </p:nvSpPr>
            <p:spPr>
              <a:xfrm>
                <a:off x="7685618" y="3641681"/>
                <a:ext cx="654482" cy="36203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700">
                    <a:solidFill>
                      <a:srgbClr val="0433FF"/>
                    </a:solidFill>
                  </a:defRPr>
                </a:lvl1pPr>
              </a:lstStyle>
              <a:p>
                <a:pPr/>
                <a:r>
                  <a:t>0.165</a:t>
                </a:r>
              </a:p>
            </p:txBody>
          </p:sp>
        </p:grpSp>
        <p:sp>
          <p:nvSpPr>
            <p:cNvPr id="814" name="Line"/>
            <p:cNvSpPr/>
            <p:nvPr/>
          </p:nvSpPr>
          <p:spPr>
            <a:xfrm flipV="1">
              <a:off x="8000158" y="23569"/>
              <a:ext cx="1" cy="3640864"/>
            </a:xfrm>
            <a:prstGeom prst="line">
              <a:avLst/>
            </a:prstGeom>
            <a:noFill/>
            <a:ln w="381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815" name="과도상태"/>
            <p:cNvSpPr txBox="1"/>
            <p:nvPr/>
          </p:nvSpPr>
          <p:spPr>
            <a:xfrm>
              <a:off x="4062904" y="453569"/>
              <a:ext cx="1168909" cy="4699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</a:defRPr>
              </a:lvl1pPr>
            </a:lstStyle>
            <a:p>
              <a:pPr/>
              <a:r>
                <a:t>과도상태</a:t>
              </a:r>
            </a:p>
          </p:txBody>
        </p:sp>
        <p:sp>
          <p:nvSpPr>
            <p:cNvPr id="816" name="정상상태"/>
            <p:cNvSpPr txBox="1"/>
            <p:nvPr/>
          </p:nvSpPr>
          <p:spPr>
            <a:xfrm>
              <a:off x="8761904" y="453569"/>
              <a:ext cx="1168909" cy="4699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</a:defRPr>
              </a:lvl1pPr>
            </a:lstStyle>
            <a:p>
              <a:pPr/>
              <a:r>
                <a:t>정상상태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